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4" r:id="rId2"/>
    <p:sldMasterId id="2147483670" r:id="rId3"/>
    <p:sldMasterId id="2147483674" r:id="rId4"/>
  </p:sldMasterIdLst>
  <p:sldIdLst>
    <p:sldId id="256" r:id="rId5"/>
  </p:sldIdLst>
  <p:sldSz cx="12192000" cy="6858000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867" kern="1200">
        <a:solidFill>
          <a:schemeClr val="tx1"/>
        </a:solidFill>
        <a:latin typeface="Palatino Linotype" pitchFamily="18" charset="0"/>
        <a:ea typeface="+mn-ea"/>
        <a:cs typeface="+mn-cs"/>
      </a:defRPr>
    </a:lvl1pPr>
    <a:lvl2pPr marL="609585" algn="l" rtl="0" fontAlgn="base">
      <a:spcBef>
        <a:spcPct val="0"/>
      </a:spcBef>
      <a:spcAft>
        <a:spcPct val="0"/>
      </a:spcAft>
      <a:defRPr sz="1867" kern="1200">
        <a:solidFill>
          <a:schemeClr val="tx1"/>
        </a:solidFill>
        <a:latin typeface="Palatino Linotype" pitchFamily="18" charset="0"/>
        <a:ea typeface="+mn-ea"/>
        <a:cs typeface="+mn-cs"/>
      </a:defRPr>
    </a:lvl2pPr>
    <a:lvl3pPr marL="1219170" algn="l" rtl="0" fontAlgn="base">
      <a:spcBef>
        <a:spcPct val="0"/>
      </a:spcBef>
      <a:spcAft>
        <a:spcPct val="0"/>
      </a:spcAft>
      <a:defRPr sz="1867" kern="1200">
        <a:solidFill>
          <a:schemeClr val="tx1"/>
        </a:solidFill>
        <a:latin typeface="Palatino Linotype" pitchFamily="18" charset="0"/>
        <a:ea typeface="+mn-ea"/>
        <a:cs typeface="+mn-cs"/>
      </a:defRPr>
    </a:lvl3pPr>
    <a:lvl4pPr marL="1828754" algn="l" rtl="0" fontAlgn="base">
      <a:spcBef>
        <a:spcPct val="0"/>
      </a:spcBef>
      <a:spcAft>
        <a:spcPct val="0"/>
      </a:spcAft>
      <a:defRPr sz="1867" kern="1200">
        <a:solidFill>
          <a:schemeClr val="tx1"/>
        </a:solidFill>
        <a:latin typeface="Palatino Linotype" pitchFamily="18" charset="0"/>
        <a:ea typeface="+mn-ea"/>
        <a:cs typeface="+mn-cs"/>
      </a:defRPr>
    </a:lvl4pPr>
    <a:lvl5pPr marL="2438339" algn="l" rtl="0" fontAlgn="base">
      <a:spcBef>
        <a:spcPct val="0"/>
      </a:spcBef>
      <a:spcAft>
        <a:spcPct val="0"/>
      </a:spcAft>
      <a:defRPr sz="1867" kern="1200">
        <a:solidFill>
          <a:schemeClr val="tx1"/>
        </a:solidFill>
        <a:latin typeface="Palatino Linotype" pitchFamily="18" charset="0"/>
        <a:ea typeface="+mn-ea"/>
        <a:cs typeface="+mn-cs"/>
      </a:defRPr>
    </a:lvl5pPr>
    <a:lvl6pPr marL="3047924" algn="l" defTabSz="1219170" rtl="0" eaLnBrk="1" latinLnBrk="0" hangingPunct="1">
      <a:defRPr sz="1867" kern="1200">
        <a:solidFill>
          <a:schemeClr val="tx1"/>
        </a:solidFill>
        <a:latin typeface="Palatino Linotype" pitchFamily="18" charset="0"/>
        <a:ea typeface="+mn-ea"/>
        <a:cs typeface="+mn-cs"/>
      </a:defRPr>
    </a:lvl6pPr>
    <a:lvl7pPr marL="3657509" algn="l" defTabSz="1219170" rtl="0" eaLnBrk="1" latinLnBrk="0" hangingPunct="1">
      <a:defRPr sz="1867" kern="1200">
        <a:solidFill>
          <a:schemeClr val="tx1"/>
        </a:solidFill>
        <a:latin typeface="Palatino Linotype" pitchFamily="18" charset="0"/>
        <a:ea typeface="+mn-ea"/>
        <a:cs typeface="+mn-cs"/>
      </a:defRPr>
    </a:lvl7pPr>
    <a:lvl8pPr marL="4267093" algn="l" defTabSz="1219170" rtl="0" eaLnBrk="1" latinLnBrk="0" hangingPunct="1">
      <a:defRPr sz="1867" kern="1200">
        <a:solidFill>
          <a:schemeClr val="tx1"/>
        </a:solidFill>
        <a:latin typeface="Palatino Linotype" pitchFamily="18" charset="0"/>
        <a:ea typeface="+mn-ea"/>
        <a:cs typeface="+mn-cs"/>
      </a:defRPr>
    </a:lvl8pPr>
    <a:lvl9pPr marL="4876678" algn="l" defTabSz="1219170" rtl="0" eaLnBrk="1" latinLnBrk="0" hangingPunct="1">
      <a:defRPr sz="1867" kern="1200">
        <a:solidFill>
          <a:schemeClr val="tx1"/>
        </a:solidFill>
        <a:latin typeface="Palatino Linotype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8" y="10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4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 Huurinainen" userId="ee838177-8da4-4875-8c5a-e9c413f9a99e" providerId="ADAL" clId="{04C5CED8-6EDB-4D4C-8AF1-E6CDA7514798}"/>
    <pc:docChg chg="mod">
      <pc:chgData name="Jenni Huurinainen" userId="ee838177-8da4-4875-8c5a-e9c413f9a99e" providerId="ADAL" clId="{04C5CED8-6EDB-4D4C-8AF1-E6CDA7514798}" dt="2023-12-27T06:32:43.496" v="0"/>
      <pc:docMkLst>
        <pc:docMk/>
      </pc:docMkLst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tsikko 6">
            <a:extLst>
              <a:ext uri="{FF2B5EF4-FFF2-40B4-BE49-F238E27FC236}">
                <a16:creationId xmlns:a16="http://schemas.microsoft.com/office/drawing/2014/main" id="{6E8B1222-E1E1-4677-9C9B-0BAA01BAC3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2635" y="2637736"/>
            <a:ext cx="10466729" cy="1555373"/>
          </a:xfrm>
        </p:spPr>
        <p:txBody>
          <a:bodyPr/>
          <a:lstStyle>
            <a:lvl1pPr>
              <a:defRPr/>
            </a:lvl1pPr>
          </a:lstStyle>
          <a:p>
            <a:r>
              <a:rPr lang="en-GB" sz="4000" dirty="0"/>
              <a:t>Click to add a presentation title</a:t>
            </a:r>
            <a:endParaRPr lang="fi-FI" sz="4000" dirty="0"/>
          </a:p>
        </p:txBody>
      </p:sp>
      <p:sp>
        <p:nvSpPr>
          <p:cNvPr id="5" name="Alaotsikko 2">
            <a:extLst>
              <a:ext uri="{FF2B5EF4-FFF2-40B4-BE49-F238E27FC236}">
                <a16:creationId xmlns:a16="http://schemas.microsoft.com/office/drawing/2014/main" id="{961CAF15-4E86-472B-92F9-59038918E2A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62636" y="4206686"/>
            <a:ext cx="10466728" cy="487862"/>
          </a:xfrm>
        </p:spPr>
        <p:txBody>
          <a:bodyPr/>
          <a:lstStyle>
            <a:lvl1pPr marL="0" indent="0">
              <a:buNone/>
              <a:defRPr sz="1600"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defRPr>
            </a:lvl1pPr>
          </a:lstStyle>
          <a:p>
            <a:r>
              <a:rPr lang="en-GB" dirty="0"/>
              <a:t>Click to add Author of the presentation, Name of the event and date</a:t>
            </a:r>
          </a:p>
        </p:txBody>
      </p:sp>
      <p:pic>
        <p:nvPicPr>
          <p:cNvPr id="10" name="Kuva 9" descr="University of Eastern Finland logo">
            <a:extLst>
              <a:ext uri="{FF2B5EF4-FFF2-40B4-BE49-F238E27FC236}">
                <a16:creationId xmlns:a16="http://schemas.microsoft.com/office/drawing/2014/main" id="{4EA83066-059C-4945-9E44-183F56EB81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4272" y="-7079"/>
            <a:ext cx="2160240" cy="2011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365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with Blac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27382" y="491073"/>
            <a:ext cx="11137237" cy="5616624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680">
              <a:solidFill>
                <a:srgbClr val="FFFFFF"/>
              </a:solidFill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1007435" y="2564905"/>
            <a:ext cx="10177131" cy="777687"/>
          </a:xfrm>
        </p:spPr>
        <p:txBody>
          <a:bodyPr anchor="t" anchorCtr="0"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add</a:t>
            </a:r>
            <a:r>
              <a:rPr lang="fi-FI" dirty="0"/>
              <a:t> </a:t>
            </a:r>
            <a:r>
              <a:rPr lang="fi-FI" dirty="0" err="1"/>
              <a:t>title</a:t>
            </a:r>
            <a:endParaRPr lang="en-US" dirty="0"/>
          </a:p>
        </p:txBody>
      </p:sp>
      <p:sp>
        <p:nvSpPr>
          <p:cNvPr id="12" name="Tekstin paikkamerkki 3">
            <a:extLst>
              <a:ext uri="{FF2B5EF4-FFF2-40B4-BE49-F238E27FC236}">
                <a16:creationId xmlns:a16="http://schemas.microsoft.com/office/drawing/2014/main" id="{FD887A96-DA96-4A82-9613-0D39F17DBAB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07435" y="3342592"/>
            <a:ext cx="10177200" cy="922338"/>
          </a:xfrm>
        </p:spPr>
        <p:txBody>
          <a:bodyPr anchor="t" anchorCtr="0"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chemeClr val="accent2"/>
              </a:buClr>
              <a:buSzTx/>
              <a:buFontTx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chemeClr val="accent2"/>
              </a:buClr>
              <a:buSzTx/>
              <a:buFontTx/>
              <a:buNone/>
              <a:tabLst/>
              <a:defRPr/>
            </a:pPr>
            <a:r>
              <a:rPr lang="fi-FI" sz="2800" kern="0" dirty="0" err="1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Click</a:t>
            </a:r>
            <a:r>
              <a:rPr lang="fi-FI" sz="2800" kern="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 to </a:t>
            </a:r>
            <a:r>
              <a:rPr lang="fi-FI" sz="2800" kern="0" dirty="0" err="1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add</a:t>
            </a:r>
            <a:r>
              <a:rPr lang="fi-FI" sz="2800" kern="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 </a:t>
            </a:r>
            <a:r>
              <a:rPr lang="fi-FI" sz="2800" kern="0" dirty="0" err="1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subtitle</a:t>
            </a:r>
            <a:r>
              <a:rPr lang="fi-FI" sz="2800" kern="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/</a:t>
            </a:r>
            <a:r>
              <a:rPr lang="fi-FI" sz="2800" kern="0" dirty="0" err="1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text</a:t>
            </a:r>
            <a:endParaRPr lang="en-US" sz="2800" kern="0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1FA344-2427-4425-9C01-5CC67C2DD0E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/>
              <a:t>Author of the presentation, Name of the event</a:t>
            </a:r>
            <a:endParaRPr lang="fi-FI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541C6E-C6CD-4860-B9CB-5C7F08D4CBD2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569E2235-F8DF-47C7-86F2-B50E00A866DC}" type="datetime1">
              <a:rPr lang="fi-FI" smtClean="0"/>
              <a:t>27.12.2023</a:t>
            </a:fld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C684CB-01DB-4135-82A6-4679164B1B1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EBB0F66-B0A0-43D3-9504-7E3CCB799844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5730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Turquois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2">
            <a:extLst>
              <a:ext uri="{FF2B5EF4-FFF2-40B4-BE49-F238E27FC236}">
                <a16:creationId xmlns:a16="http://schemas.microsoft.com/office/drawing/2014/main" id="{4E2694E9-BF7F-491D-9672-2EE929EC0D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62800" y="613548"/>
            <a:ext cx="11066400" cy="5443200"/>
            <a:chOff x="562800" y="613548"/>
            <a:chExt cx="11066400" cy="5443200"/>
          </a:xfrm>
        </p:grpSpPr>
        <p:sp>
          <p:nvSpPr>
            <p:cNvPr id="7" name="Suorakulmio 6">
              <a:extLs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562800" y="613548"/>
              <a:ext cx="11066400" cy="5443200"/>
            </a:xfrm>
            <a:prstGeom prst="rect">
              <a:avLst/>
            </a:prstGeom>
            <a:solidFill>
              <a:srgbClr val="009FB8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fi-FI" sz="1680" dirty="0"/>
            </a:p>
          </p:txBody>
        </p:sp>
        <p:sp>
          <p:nvSpPr>
            <p:cNvPr id="14" name="Rectangle 1">
              <a:extLst>
                <a:ext uri="{FF2B5EF4-FFF2-40B4-BE49-F238E27FC236}">
                  <a16:creationId xmlns:a16="http://schemas.microsoft.com/office/drawing/2014/main" id="{C1992930-75A6-46C0-B658-B2FF4B2943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091600" y="1656087"/>
              <a:ext cx="10008801" cy="402716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68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endParaRPr>
            </a:p>
          </p:txBody>
        </p:sp>
      </p:grpSp>
      <p:sp>
        <p:nvSpPr>
          <p:cNvPr id="2" name="Otsikko 1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1599" y="878400"/>
            <a:ext cx="10008802" cy="777687"/>
          </a:xfrm>
          <a:prstGeom prst="rect">
            <a:avLst/>
          </a:prstGeom>
        </p:spPr>
        <p:txBody>
          <a:bodyPr anchor="t" anchorCtr="0"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add</a:t>
            </a:r>
            <a:r>
              <a:rPr lang="fi-FI" dirty="0"/>
              <a:t> </a:t>
            </a:r>
            <a:r>
              <a:rPr lang="fi-FI" dirty="0" err="1"/>
              <a:t>title</a:t>
            </a:r>
            <a:endParaRPr lang="en-US" dirty="0"/>
          </a:p>
        </p:txBody>
      </p:sp>
      <p:sp>
        <p:nvSpPr>
          <p:cNvPr id="16" name="Tekstin paikkamerkki 15">
            <a:extLst>
              <a:ext uri="{FF2B5EF4-FFF2-40B4-BE49-F238E27FC236}">
                <a16:creationId xmlns:a16="http://schemas.microsoft.com/office/drawing/2014/main" id="{1FDAE47C-4FB2-4282-8099-61EC40F42E1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88336" y="1847438"/>
            <a:ext cx="9215329" cy="3613052"/>
          </a:xfrm>
        </p:spPr>
        <p:txBody>
          <a:bodyPr anchor="t" anchorCtr="0"/>
          <a:lstStyle>
            <a:lvl1pPr marL="0" indent="0">
              <a:buFont typeface="Arial" panose="020B0604020202020204" pitchFamily="34" charset="0"/>
              <a:buNone/>
              <a:defRPr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add</a:t>
            </a:r>
            <a:r>
              <a:rPr lang="fi-FI" dirty="0"/>
              <a:t> </a:t>
            </a:r>
            <a:r>
              <a:rPr lang="fi-FI" dirty="0" err="1"/>
              <a:t>subtitle</a:t>
            </a:r>
            <a:r>
              <a:rPr lang="fi-FI" dirty="0"/>
              <a:t>/</a:t>
            </a:r>
            <a:r>
              <a:rPr lang="fi-FI" dirty="0" err="1"/>
              <a:t>text</a:t>
            </a:r>
            <a:endParaRPr lang="fi-FI" dirty="0"/>
          </a:p>
          <a:p>
            <a:pPr lvl="1"/>
            <a:endParaRPr lang="fi-FI" dirty="0"/>
          </a:p>
          <a:p>
            <a:pPr lvl="0"/>
            <a:endParaRPr lang="fi-FI" dirty="0"/>
          </a:p>
          <a:p>
            <a:pPr lvl="0"/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839C72-AF57-499F-8540-6BB6C1E7A30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/>
              <a:t>Author of the presentation, Name of the event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DF370-9834-44B4-A4CD-E36EF19F511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569E2235-F8DF-47C7-86F2-B50E00A866DC}" type="datetime1">
              <a:rPr lang="fi-FI" smtClean="0"/>
              <a:t>27.12.2023</a:t>
            </a:fld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82CF83-2C9A-4E96-8F46-F851C515238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EBB0F66-B0A0-43D3-9504-7E3CCB799844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137181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tsikko 1">
            <a:extLst>
              <a:ext uri="{FF2B5EF4-FFF2-40B4-BE49-F238E27FC236}">
                <a16:creationId xmlns:a16="http://schemas.microsoft.com/office/drawing/2014/main" id="{0C3C0B8B-BC55-4E54-9EE6-A36B14ED050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04287" y="3263532"/>
            <a:ext cx="4001997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480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Thank you!</a:t>
            </a:r>
          </a:p>
        </p:txBody>
      </p:sp>
      <p:sp>
        <p:nvSpPr>
          <p:cNvPr id="6" name="Sisällön paikkamerkki 2">
            <a:extLst>
              <a:ext uri="{FF2B5EF4-FFF2-40B4-BE49-F238E27FC236}">
                <a16:creationId xmlns:a16="http://schemas.microsoft.com/office/drawing/2014/main" id="{5DE2D3C8-AAA2-4BCA-8E0D-1A040AB72F1A}"/>
              </a:ext>
            </a:extLst>
          </p:cNvPr>
          <p:cNvSpPr txBox="1">
            <a:spLocks/>
          </p:cNvSpPr>
          <p:nvPr userDrawn="1"/>
        </p:nvSpPr>
        <p:spPr>
          <a:xfrm>
            <a:off x="838200" y="4609909"/>
            <a:ext cx="10515600" cy="603222"/>
          </a:xfrm>
          <a:prstGeom prst="rect">
            <a:avLst/>
          </a:prstGeom>
        </p:spPr>
        <p:txBody>
          <a:bodyPr/>
          <a:lstStyle>
            <a:lvl1pPr marL="219071" indent="-219071" algn="l" rtl="0" eaLnBrk="0" fontAlgn="base" hangingPunct="0">
              <a:spcBef>
                <a:spcPct val="0"/>
              </a:spcBef>
              <a:spcAft>
                <a:spcPct val="30000"/>
              </a:spcAft>
              <a:buClr>
                <a:schemeClr val="accent2"/>
              </a:buClr>
              <a:buChar char="•"/>
              <a:defRPr sz="2400">
                <a:solidFill>
                  <a:srgbClr val="353535"/>
                </a:solidFill>
                <a:latin typeface="+mn-lt"/>
                <a:ea typeface="+mn-ea"/>
                <a:cs typeface="+mn-cs"/>
              </a:defRPr>
            </a:lvl1pPr>
            <a:lvl2pPr marL="752457" indent="-318128" algn="l" rtl="0" eaLnBrk="0" fontAlgn="base" hangingPunct="0">
              <a:spcBef>
                <a:spcPct val="0"/>
              </a:spcBef>
              <a:spcAft>
                <a:spcPct val="30000"/>
              </a:spcAft>
              <a:buClr>
                <a:schemeClr val="accent2"/>
              </a:buClr>
              <a:buChar char="–"/>
              <a:defRPr>
                <a:solidFill>
                  <a:srgbClr val="353535"/>
                </a:solidFill>
                <a:latin typeface="+mn-lt"/>
              </a:defRPr>
            </a:lvl2pPr>
            <a:lvl3pPr marL="1181070" indent="-213355" algn="l" rtl="0" eaLnBrk="0" fontAlgn="base" hangingPunct="0">
              <a:spcBef>
                <a:spcPct val="0"/>
              </a:spcBef>
              <a:spcAft>
                <a:spcPct val="30000"/>
              </a:spcAft>
              <a:buClr>
                <a:schemeClr val="accent2"/>
              </a:buClr>
              <a:buChar char="•"/>
              <a:defRPr sz="1920">
                <a:solidFill>
                  <a:srgbClr val="353535"/>
                </a:solidFill>
                <a:latin typeface="+mn-lt"/>
              </a:defRPr>
            </a:lvl3pPr>
            <a:lvl4pPr marL="1605876" indent="-209545" algn="l" rtl="0" eaLnBrk="0" fontAlgn="base" hangingPunct="0">
              <a:spcBef>
                <a:spcPct val="0"/>
              </a:spcBef>
              <a:spcAft>
                <a:spcPct val="30000"/>
              </a:spcAft>
              <a:buClr>
                <a:schemeClr val="accent2"/>
              </a:buClr>
              <a:buChar char="–"/>
              <a:defRPr sz="1680">
                <a:solidFill>
                  <a:srgbClr val="353535"/>
                </a:solidFill>
                <a:latin typeface="+mn-lt"/>
              </a:defRPr>
            </a:lvl4pPr>
            <a:lvl5pPr marL="2047825" indent="-226690" algn="l" rtl="0" eaLnBrk="0" fontAlgn="base" hangingPunct="0">
              <a:spcBef>
                <a:spcPct val="0"/>
              </a:spcBef>
              <a:spcAft>
                <a:spcPct val="30000"/>
              </a:spcAft>
              <a:buClr>
                <a:schemeClr val="accent2"/>
              </a:buClr>
              <a:buChar char="»"/>
              <a:defRPr sz="1680">
                <a:solidFill>
                  <a:srgbClr val="353535"/>
                </a:solidFill>
                <a:latin typeface="+mn-lt"/>
              </a:defRPr>
            </a:lvl5pPr>
            <a:lvl6pPr marL="2596451" indent="-226690" algn="l" rtl="0" fontAlgn="base">
              <a:spcBef>
                <a:spcPct val="0"/>
              </a:spcBef>
              <a:spcAft>
                <a:spcPct val="30000"/>
              </a:spcAft>
              <a:buChar char="»"/>
              <a:defRPr sz="1680">
                <a:solidFill>
                  <a:schemeClr val="tx1"/>
                </a:solidFill>
                <a:latin typeface="+mn-lt"/>
              </a:defRPr>
            </a:lvl6pPr>
            <a:lvl7pPr marL="3145077" indent="-226690" algn="l" rtl="0" fontAlgn="base">
              <a:spcBef>
                <a:spcPct val="0"/>
              </a:spcBef>
              <a:spcAft>
                <a:spcPct val="30000"/>
              </a:spcAft>
              <a:buChar char="»"/>
              <a:defRPr sz="1680">
                <a:solidFill>
                  <a:schemeClr val="tx1"/>
                </a:solidFill>
                <a:latin typeface="+mn-lt"/>
              </a:defRPr>
            </a:lvl7pPr>
            <a:lvl8pPr marL="3693704" indent="-226690" algn="l" rtl="0" fontAlgn="base">
              <a:spcBef>
                <a:spcPct val="0"/>
              </a:spcBef>
              <a:spcAft>
                <a:spcPct val="30000"/>
              </a:spcAft>
              <a:buChar char="»"/>
              <a:defRPr sz="1680">
                <a:solidFill>
                  <a:schemeClr val="tx1"/>
                </a:solidFill>
                <a:latin typeface="+mn-lt"/>
              </a:defRPr>
            </a:lvl8pPr>
            <a:lvl9pPr marL="4242330" indent="-226690" algn="l" rtl="0" fontAlgn="base">
              <a:spcBef>
                <a:spcPct val="0"/>
              </a:spcBef>
              <a:spcAft>
                <a:spcPct val="30000"/>
              </a:spcAft>
              <a:buChar char="»"/>
              <a:defRPr sz="168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fi-FI" b="1" kern="0" dirty="0">
                <a:solidFill>
                  <a:srgbClr val="077E9E"/>
                </a:solidFill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  <a:t>uef.fi</a:t>
            </a:r>
          </a:p>
        </p:txBody>
      </p:sp>
      <p:pic>
        <p:nvPicPr>
          <p:cNvPr id="7" name="Kuva 6" descr="Kuva, joka sisältää sosiaalisen median kuvakkeet">
            <a:extLst>
              <a:ext uri="{FF2B5EF4-FFF2-40B4-BE49-F238E27FC236}">
                <a16:creationId xmlns:a16="http://schemas.microsoft.com/office/drawing/2014/main" id="{A998364B-1596-4551-B78F-8E097EAFD6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954" y="5157192"/>
            <a:ext cx="4591691" cy="800212"/>
          </a:xfrm>
          <a:prstGeom prst="rect">
            <a:avLst/>
          </a:prstGeom>
        </p:spPr>
      </p:pic>
      <p:pic>
        <p:nvPicPr>
          <p:cNvPr id="4" name="Kuva 3" descr="University of Eastern Finland logo">
            <a:extLst>
              <a:ext uri="{FF2B5EF4-FFF2-40B4-BE49-F238E27FC236}">
                <a16:creationId xmlns:a16="http://schemas.microsoft.com/office/drawing/2014/main" id="{3A4A8D27-7932-4F40-88E1-E5EEB3F319A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72000" y="468263"/>
            <a:ext cx="3048000" cy="2654300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663F31-9BD6-46C9-9BE2-26ADB445C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Author of the presentation, Name of the event</a:t>
            </a:r>
            <a:endParaRPr lang="fi-FI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71D08C-1FE5-4B0C-BF33-F10523742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718C-E7C6-4A7E-9A57-A0461A6E8F98}" type="datetimeFigureOut">
              <a:rPr lang="fi-FI" smtClean="0"/>
              <a:pPr/>
              <a:t>27.12.2023</a:t>
            </a:fld>
            <a:endParaRPr lang="fi-FI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838A428-FE3A-4184-AD9A-A82A8558A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13E43-8BC8-48FB-A94B-C304C3541EE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3" name="Suorakulmio 2">
            <a:extLst>
              <a:ext uri="{FF2B5EF4-FFF2-40B4-BE49-F238E27FC236}">
                <a16:creationId xmlns:a16="http://schemas.microsoft.com/office/drawing/2014/main" id="{18F550B2-ABCA-9D46-92B2-F84A6FC1F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6614906"/>
            <a:ext cx="12192000" cy="243094"/>
          </a:xfrm>
          <a:prstGeom prst="rect">
            <a:avLst/>
          </a:prstGeom>
          <a:solidFill>
            <a:srgbClr val="009F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46498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 The Middle Of Knowhe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DFADE47-E883-4130-BCB8-FF11458DB07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4500" y="495206"/>
            <a:ext cx="10923000" cy="668446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ctr">
              <a:defRPr sz="40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fi-FI" dirty="0"/>
              <a:t>Where are we?</a:t>
            </a:r>
          </a:p>
        </p:txBody>
      </p:sp>
      <p:pic>
        <p:nvPicPr>
          <p:cNvPr id="6" name="Kuva 5" descr="Picture that includes the Map. Kuva, joka sisältää kartan. Suomi on kartassa nostettu esille. Suomen kartalla merkattu yliopistokaupungit Kuopio ja Joensuu. It reads &quot;We are in the middle of knowhere&quot; in the picture.">
            <a:extLst>
              <a:ext uri="{FF2B5EF4-FFF2-40B4-BE49-F238E27FC236}">
                <a16:creationId xmlns:a16="http://schemas.microsoft.com/office/drawing/2014/main" id="{97E15904-6571-4221-AC30-06408E63DF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6853" y="1273358"/>
            <a:ext cx="8138294" cy="4821884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B436FA-DFF8-4468-A28A-B523CBA76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Author of the presentation, Name of the event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BD4B20-F49E-445A-A226-05D0F6F58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718C-E7C6-4A7E-9A57-A0461A6E8F98}" type="datetimeFigureOut">
              <a:rPr lang="fi-FI" smtClean="0"/>
              <a:pPr/>
              <a:t>27.12.2023</a:t>
            </a:fld>
            <a:endParaRPr lang="fi-FI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AE74B7C-CF9C-4A5A-A2F2-4D3370CBF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13E43-8BC8-48FB-A94B-C304C3541EE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3" name="Suorakulmio 2">
            <a:extLst>
              <a:ext uri="{FF2B5EF4-FFF2-40B4-BE49-F238E27FC236}">
                <a16:creationId xmlns:a16="http://schemas.microsoft.com/office/drawing/2014/main" id="{18F550B2-ABCA-9D46-92B2-F84A6FC1F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6614906"/>
            <a:ext cx="12192000" cy="243094"/>
          </a:xfrm>
          <a:prstGeom prst="rect">
            <a:avLst/>
          </a:prstGeom>
          <a:solidFill>
            <a:srgbClr val="009F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802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 descr="otsikko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1122600" y="4180905"/>
            <a:ext cx="9946800" cy="777600"/>
          </a:xfrm>
        </p:spPr>
        <p:txBody>
          <a:bodyPr/>
          <a:lstStyle>
            <a:lvl1pPr>
              <a:lnSpc>
                <a:spcPts val="5040"/>
              </a:lnSpc>
              <a:defRPr sz="4000"/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add</a:t>
            </a:r>
            <a:r>
              <a:rPr lang="fi-FI" dirty="0"/>
              <a:t> a </a:t>
            </a:r>
            <a:r>
              <a:rPr lang="fi-FI" dirty="0" err="1"/>
              <a:t>presentation</a:t>
            </a:r>
            <a:r>
              <a:rPr lang="fi-FI" dirty="0"/>
              <a:t> </a:t>
            </a:r>
            <a:r>
              <a:rPr lang="fi-FI" dirty="0" err="1"/>
              <a:t>title</a:t>
            </a:r>
            <a:endParaRPr lang="fi-FI" dirty="0"/>
          </a:p>
        </p:txBody>
      </p:sp>
      <p:sp>
        <p:nvSpPr>
          <p:cNvPr id="81924" name="Rectangle 4" descr="esityksen tekijä, esityspaikka, päivämäärä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122600" y="4943558"/>
            <a:ext cx="9946800" cy="432000"/>
          </a:xfrm>
        </p:spPr>
        <p:txBody>
          <a:bodyPr rIns="91440" anchor="ctr" anchorCtr="0"/>
          <a:lstStyle>
            <a:lvl1pPr marL="0" indent="0">
              <a:buFontTx/>
              <a:buNone/>
              <a:defRPr sz="1600" i="0">
                <a:solidFill>
                  <a:schemeClr val="tx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GB" dirty="0"/>
              <a:t>Click to Author of the presentation, Name of the event and date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3E8480DC-CE60-4890-A24A-CEDDEE30EF5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199492" y="510063"/>
            <a:ext cx="6869908" cy="2837937"/>
          </a:xfrm>
          <a:noFill/>
        </p:spPr>
        <p:txBody>
          <a:bodyPr lIns="0" tIns="0" rIns="0" bIns="0" anchor="t" anchorCtr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icon</a:t>
            </a:r>
            <a:r>
              <a:rPr lang="fi-FI" dirty="0"/>
              <a:t> to </a:t>
            </a:r>
            <a:r>
              <a:rPr lang="fi-FI" dirty="0" err="1"/>
              <a:t>insert</a:t>
            </a:r>
            <a:r>
              <a:rPr lang="fi-FI" dirty="0"/>
              <a:t> a </a:t>
            </a:r>
            <a:r>
              <a:rPr lang="fi-FI" dirty="0" err="1"/>
              <a:t>picture</a:t>
            </a:r>
            <a:endParaRPr lang="fi-FI" dirty="0"/>
          </a:p>
        </p:txBody>
      </p:sp>
      <p:pic>
        <p:nvPicPr>
          <p:cNvPr id="10" name="Kuva 9" descr="University of Eastern Finland, logo">
            <a:extLst>
              <a:ext uri="{FF2B5EF4-FFF2-40B4-BE49-F238E27FC236}">
                <a16:creationId xmlns:a16="http://schemas.microsoft.com/office/drawing/2014/main" id="{A88F4322-563B-45DF-87E1-6F35E5782A6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600" y="482400"/>
            <a:ext cx="3076892" cy="2865600"/>
          </a:xfrm>
          <a:prstGeom prst="rect">
            <a:avLst/>
          </a:prstGeom>
        </p:spPr>
      </p:pic>
      <p:sp>
        <p:nvSpPr>
          <p:cNvPr id="8" name="Suorakulmio 7">
            <a:extLst>
              <a:ext uri="{FF2B5EF4-FFF2-40B4-BE49-F238E27FC236}">
                <a16:creationId xmlns:a16="http://schemas.microsoft.com/office/drawing/2014/main" id="{3B8AA9E5-608A-1E4C-B361-DE61F400DF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" y="6614906"/>
            <a:ext cx="12192000" cy="243094"/>
          </a:xfrm>
          <a:prstGeom prst="rect">
            <a:avLst/>
          </a:prstGeom>
          <a:solidFill>
            <a:srgbClr val="009F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64228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767408" y="2651314"/>
            <a:ext cx="10657184" cy="1555373"/>
          </a:xfrm>
        </p:spPr>
        <p:txBody>
          <a:bodyPr/>
          <a:lstStyle>
            <a:lvl1pPr>
              <a:lnSpc>
                <a:spcPts val="5040"/>
              </a:lnSpc>
              <a:defRPr sz="4000"/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add</a:t>
            </a:r>
            <a:r>
              <a:rPr lang="fi-FI" dirty="0"/>
              <a:t> a </a:t>
            </a:r>
            <a:r>
              <a:rPr lang="fi-FI" dirty="0" err="1"/>
              <a:t>presentation</a:t>
            </a:r>
            <a:r>
              <a:rPr lang="fi-FI" dirty="0"/>
              <a:t> </a:t>
            </a:r>
            <a:r>
              <a:rPr lang="fi-FI" dirty="0" err="1"/>
              <a:t>title</a:t>
            </a:r>
            <a:endParaRPr lang="fi-FI" dirty="0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767408" y="4240215"/>
            <a:ext cx="10657184" cy="345639"/>
          </a:xfrm>
        </p:spPr>
        <p:txBody>
          <a:bodyPr rIns="91440"/>
          <a:lstStyle>
            <a:lvl1pPr marL="0" indent="0">
              <a:buFontTx/>
              <a:buNone/>
              <a:defRPr sz="1600" i="0">
                <a:solidFill>
                  <a:schemeClr val="tx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defRPr>
            </a:lvl1pPr>
          </a:lstStyle>
          <a:p>
            <a:r>
              <a:rPr lang="en-GB" dirty="0"/>
              <a:t>Click to add Author of the presentation, Name of the event and date</a:t>
            </a:r>
          </a:p>
        </p:txBody>
      </p:sp>
      <p:pic>
        <p:nvPicPr>
          <p:cNvPr id="7" name="Kuva 6" descr="University of Eastern Finland logo">
            <a:extLst>
              <a:ext uri="{FF2B5EF4-FFF2-40B4-BE49-F238E27FC236}">
                <a16:creationId xmlns:a16="http://schemas.microsoft.com/office/drawing/2014/main" id="{5E555170-69CE-43CC-A417-E59AB77D3E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4272" y="-7079"/>
            <a:ext cx="2160240" cy="2011895"/>
          </a:xfrm>
          <a:prstGeom prst="rect">
            <a:avLst/>
          </a:prstGeom>
        </p:spPr>
      </p:pic>
      <p:sp>
        <p:nvSpPr>
          <p:cNvPr id="8" name="Suorakulmio 7">
            <a:extLst>
              <a:ext uri="{FF2B5EF4-FFF2-40B4-BE49-F238E27FC236}">
                <a16:creationId xmlns:a16="http://schemas.microsoft.com/office/drawing/2014/main" id="{3B8AA9E5-608A-1E4C-B361-DE61F400DF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" y="6614906"/>
            <a:ext cx="12192000" cy="243094"/>
          </a:xfrm>
          <a:prstGeom prst="rect">
            <a:avLst/>
          </a:prstGeom>
          <a:solidFill>
            <a:srgbClr val="009F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05086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1487487" y="657227"/>
            <a:ext cx="10177200" cy="1008064"/>
          </a:xfrm>
        </p:spPr>
        <p:txBody>
          <a:bodyPr/>
          <a:lstStyle>
            <a:lvl1pPr>
              <a:defRPr/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add</a:t>
            </a:r>
            <a:r>
              <a:rPr lang="fi-FI" dirty="0"/>
              <a:t> </a:t>
            </a:r>
            <a:r>
              <a:rPr lang="fi-FI" dirty="0" err="1"/>
              <a:t>title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 hasCustomPrompt="1"/>
          </p:nvPr>
        </p:nvSpPr>
        <p:spPr>
          <a:xfrm>
            <a:off x="1487487" y="1844677"/>
            <a:ext cx="10177200" cy="4176713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add</a:t>
            </a:r>
            <a:r>
              <a:rPr lang="fi-FI" dirty="0"/>
              <a:t> </a:t>
            </a:r>
            <a:r>
              <a:rPr lang="fi-FI" dirty="0" err="1"/>
              <a:t>text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261B90-3DB4-42AE-A02A-56B040B9F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Author of the presentation, Name of the event</a:t>
            </a:r>
            <a:endParaRPr lang="fi-FI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06E838-F137-447E-B833-0AA556713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A6F43-8BDE-4324-9D50-9F0AABC6B5BF}" type="datetime1">
              <a:rPr lang="fi-FI" smtClean="0"/>
              <a:t>27.12.2023</a:t>
            </a:fld>
            <a:endParaRPr lang="fi-FI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DBA5AC-0417-417B-9DAD-D4E3638DE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B0F66-B0A0-43D3-9504-7E3CCB799844}" type="slidenum">
              <a:rPr lang="fi-FI" smtClean="0"/>
              <a:pPr/>
              <a:t>‹#›</a:t>
            </a:fld>
            <a:endParaRPr lang="fi-FI"/>
          </a:p>
        </p:txBody>
      </p:sp>
      <p:grpSp>
        <p:nvGrpSpPr>
          <p:cNvPr id="13" name="Ryhmä 12" descr="Logo of University of Eastern Finland">
            <a:extLst>
              <a:ext uri="{FF2B5EF4-FFF2-40B4-BE49-F238E27FC236}">
                <a16:creationId xmlns:a16="http://schemas.microsoft.com/office/drawing/2014/main" id="{9911084A-5A10-43A7-BBB7-C7CCDFFD3AE6}"/>
              </a:ext>
            </a:extLst>
          </p:cNvPr>
          <p:cNvGrpSpPr/>
          <p:nvPr userDrawn="1"/>
        </p:nvGrpSpPr>
        <p:grpSpPr>
          <a:xfrm>
            <a:off x="0" y="0"/>
            <a:ext cx="1131216" cy="1131216"/>
            <a:chOff x="0" y="0"/>
            <a:chExt cx="1131216" cy="1131216"/>
          </a:xfrm>
        </p:grpSpPr>
        <p:sp>
          <p:nvSpPr>
            <p:cNvPr id="14" name="Suorakulmio 13">
              <a:extLst>
                <a:ext uri="{FF2B5EF4-FFF2-40B4-BE49-F238E27FC236}">
                  <a16:creationId xmlns:a16="http://schemas.microsoft.com/office/drawing/2014/main" id="{F85D33BF-DF81-4959-8790-6F7DA577204C}"/>
                </a:ext>
              </a:extLst>
            </p:cNvPr>
            <p:cNvSpPr/>
            <p:nvPr userDrawn="1"/>
          </p:nvSpPr>
          <p:spPr>
            <a:xfrm>
              <a:off x="0" y="0"/>
              <a:ext cx="1131216" cy="113121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5" name="Kuva 14">
              <a:extLst>
                <a:ext uri="{FF2B5EF4-FFF2-40B4-BE49-F238E27FC236}">
                  <a16:creationId xmlns:a16="http://schemas.microsoft.com/office/drawing/2014/main" id="{BD33B217-0100-44A7-96E1-B0B36202EC3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313801" y="288106"/>
              <a:ext cx="503614" cy="55500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12207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Content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1487488" y="657227"/>
            <a:ext cx="10177131" cy="1008064"/>
          </a:xfrm>
        </p:spPr>
        <p:txBody>
          <a:bodyPr/>
          <a:lstStyle>
            <a:lvl1pPr>
              <a:defRPr sz="4000" b="1" i="0">
                <a:solidFill>
                  <a:schemeClr val="tx1"/>
                </a:solidFill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add</a:t>
            </a:r>
            <a:r>
              <a:rPr lang="fi-FI" dirty="0"/>
              <a:t> </a:t>
            </a:r>
            <a:r>
              <a:rPr lang="fi-FI" dirty="0" err="1"/>
              <a:t>title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 hasCustomPrompt="1"/>
          </p:nvPr>
        </p:nvSpPr>
        <p:spPr>
          <a:xfrm>
            <a:off x="1487488" y="1844677"/>
            <a:ext cx="5568619" cy="4147200"/>
          </a:xfrm>
        </p:spPr>
        <p:txBody>
          <a:bodyPr/>
          <a:lstStyle>
            <a:lvl1pPr marL="219071" indent="-219071">
              <a:buFont typeface="Wingdings" pitchFamily="2" charset="2"/>
              <a:buChar char="§"/>
              <a:defRPr sz="2800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add</a:t>
            </a:r>
            <a:r>
              <a:rPr lang="fi-FI" dirty="0"/>
              <a:t> </a:t>
            </a:r>
            <a:r>
              <a:rPr lang="fi-FI" dirty="0" err="1"/>
              <a:t>text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en-US" dirty="0"/>
          </a:p>
        </p:txBody>
      </p:sp>
      <p:sp>
        <p:nvSpPr>
          <p:cNvPr id="15" name="Kuvan paikkamerkki 14">
            <a:extLst>
              <a:ext uri="{FF2B5EF4-FFF2-40B4-BE49-F238E27FC236}">
                <a16:creationId xmlns:a16="http://schemas.microsoft.com/office/drawing/2014/main" id="{112E130C-4CD1-428F-81B6-964A4E563D02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7247419" y="1843200"/>
            <a:ext cx="4417200" cy="4147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i-FI" dirty="0" err="1"/>
              <a:t>Click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icon</a:t>
            </a:r>
            <a:r>
              <a:rPr lang="fi-FI" dirty="0"/>
              <a:t> to </a:t>
            </a:r>
            <a:r>
              <a:rPr lang="fi-FI" dirty="0" err="1"/>
              <a:t>insert</a:t>
            </a:r>
            <a:r>
              <a:rPr lang="fi-FI" dirty="0"/>
              <a:t> a </a:t>
            </a:r>
            <a:r>
              <a:rPr lang="fi-FI" dirty="0" err="1"/>
              <a:t>picture</a:t>
            </a:r>
            <a:r>
              <a:rPr lang="fi-FI" dirty="0"/>
              <a:t> 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0E5C76-121C-448D-9F68-E65E73259F63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fi-FI"/>
              <a:t>Author of the presentation, Name of the event</a:t>
            </a:r>
            <a:endParaRPr lang="fi-FI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788231-FDE9-41B6-9D5C-7B13305C9BEF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8E3A6F43-8BDE-4324-9D50-9F0AABC6B5BF}" type="datetime1">
              <a:rPr lang="fi-FI" smtClean="0"/>
              <a:t>27.12.2023</a:t>
            </a:fld>
            <a:endParaRPr lang="fi-FI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7DB659-00AB-408E-BAA4-2222F11A14CD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EEBB0F66-B0A0-43D3-9504-7E3CCB799844}" type="slidenum">
              <a:rPr lang="fi-FI" smtClean="0"/>
              <a:pPr/>
              <a:t>‹#›</a:t>
            </a:fld>
            <a:endParaRPr lang="fi-FI" dirty="0"/>
          </a:p>
        </p:txBody>
      </p:sp>
      <p:grpSp>
        <p:nvGrpSpPr>
          <p:cNvPr id="11" name="Ryhmä 10" descr="Logo of University of Eastern Finland">
            <a:extLst>
              <a:ext uri="{FF2B5EF4-FFF2-40B4-BE49-F238E27FC236}">
                <a16:creationId xmlns:a16="http://schemas.microsoft.com/office/drawing/2014/main" id="{6BD905CD-23DE-4767-A067-9DA32AF7A202}"/>
              </a:ext>
            </a:extLst>
          </p:cNvPr>
          <p:cNvGrpSpPr/>
          <p:nvPr userDrawn="1"/>
        </p:nvGrpSpPr>
        <p:grpSpPr>
          <a:xfrm>
            <a:off x="0" y="0"/>
            <a:ext cx="1131216" cy="1131216"/>
            <a:chOff x="0" y="0"/>
            <a:chExt cx="1131216" cy="1131216"/>
          </a:xfrm>
        </p:grpSpPr>
        <p:sp>
          <p:nvSpPr>
            <p:cNvPr id="12" name="Suorakulmio 11">
              <a:extLst>
                <a:ext uri="{FF2B5EF4-FFF2-40B4-BE49-F238E27FC236}">
                  <a16:creationId xmlns:a16="http://schemas.microsoft.com/office/drawing/2014/main" id="{B3520882-2102-42EB-8F13-E8D029CDB74D}"/>
                </a:ext>
              </a:extLst>
            </p:cNvPr>
            <p:cNvSpPr/>
            <p:nvPr userDrawn="1"/>
          </p:nvSpPr>
          <p:spPr>
            <a:xfrm>
              <a:off x="0" y="0"/>
              <a:ext cx="1131216" cy="113121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3" name="Kuva 12">
              <a:extLst>
                <a:ext uri="{FF2B5EF4-FFF2-40B4-BE49-F238E27FC236}">
                  <a16:creationId xmlns:a16="http://schemas.microsoft.com/office/drawing/2014/main" id="{CEB98AFE-A14F-4B3B-B642-A594CB6B5D4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313801" y="288106"/>
              <a:ext cx="503614" cy="55500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61870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tsikko 1">
            <a:extLst>
              <a:ext uri="{FF2B5EF4-FFF2-40B4-BE49-F238E27FC236}">
                <a16:creationId xmlns:a16="http://schemas.microsoft.com/office/drawing/2014/main" id="{96EF3593-8F7E-42CF-A585-674ADEC0CE5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9" y="657227"/>
            <a:ext cx="10273140" cy="1008064"/>
          </a:xfrm>
        </p:spPr>
        <p:txBody>
          <a:bodyPr/>
          <a:lstStyle>
            <a:lvl1pPr>
              <a:defRPr/>
            </a:lvl1pPr>
          </a:lstStyle>
          <a:p>
            <a:r>
              <a:rPr lang="fi-FI" dirty="0" err="1">
                <a:solidFill>
                  <a:schemeClr val="accent2"/>
                </a:solidFill>
              </a:rPr>
              <a:t>Click</a:t>
            </a:r>
            <a:r>
              <a:rPr lang="fi-FI" dirty="0">
                <a:solidFill>
                  <a:schemeClr val="accent2"/>
                </a:solidFill>
              </a:rPr>
              <a:t> to </a:t>
            </a:r>
            <a:r>
              <a:rPr lang="fi-FI" dirty="0" err="1">
                <a:solidFill>
                  <a:schemeClr val="accent2"/>
                </a:solidFill>
              </a:rPr>
              <a:t>add</a:t>
            </a:r>
            <a:r>
              <a:rPr lang="fi-FI" dirty="0">
                <a:solidFill>
                  <a:schemeClr val="accent2"/>
                </a:solidFill>
              </a:rPr>
              <a:t> </a:t>
            </a:r>
            <a:r>
              <a:rPr lang="fi-FI" dirty="0" err="1">
                <a:solidFill>
                  <a:schemeClr val="accent2"/>
                </a:solidFill>
              </a:rPr>
              <a:t>title</a:t>
            </a:r>
            <a:endParaRPr lang="en-GB" dirty="0"/>
          </a:p>
        </p:txBody>
      </p:sp>
      <p:sp>
        <p:nvSpPr>
          <p:cNvPr id="3" name="Taulukon paikkamerkki 2">
            <a:extLst>
              <a:ext uri="{FF2B5EF4-FFF2-40B4-BE49-F238E27FC236}">
                <a16:creationId xmlns:a16="http://schemas.microsoft.com/office/drawing/2014/main" id="{05912155-B2A1-4884-92CB-B950ECED5820}"/>
              </a:ext>
            </a:extLst>
          </p:cNvPr>
          <p:cNvSpPr>
            <a:spLocks noGrp="1"/>
          </p:cNvSpPr>
          <p:nvPr>
            <p:ph type="tbl" sz="quarter" idx="17" hasCustomPrompt="1"/>
          </p:nvPr>
        </p:nvSpPr>
        <p:spPr>
          <a:xfrm>
            <a:off x="1487487" y="1966590"/>
            <a:ext cx="10273139" cy="13811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i-FI" dirty="0" err="1"/>
              <a:t>Click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icon</a:t>
            </a:r>
            <a:r>
              <a:rPr lang="fi-FI" dirty="0"/>
              <a:t> to </a:t>
            </a:r>
            <a:r>
              <a:rPr lang="fi-FI" dirty="0" err="1"/>
              <a:t>add</a:t>
            </a:r>
            <a:r>
              <a:rPr lang="fi-FI" dirty="0"/>
              <a:t> a </a:t>
            </a:r>
            <a:r>
              <a:rPr lang="fi-FI" dirty="0" err="1"/>
              <a:t>table</a:t>
            </a:r>
            <a:endParaRPr lang="fi-FI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9AC4A70-4FD1-4DDA-B347-1C0BB731A03C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fi-FI"/>
              <a:t>Author of the presentation, Name of the event</a:t>
            </a:r>
            <a:endParaRPr lang="fi-FI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6A3530D-55B2-4B26-B10D-9AFA403119E0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8E3A6F43-8BDE-4324-9D50-9F0AABC6B5BF}" type="datetime1">
              <a:rPr lang="fi-FI" smtClean="0"/>
              <a:t>27.12.2023</a:t>
            </a:fld>
            <a:endParaRPr lang="fi-FI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147887-6BC3-41E0-804F-0761D1346C7E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EEBB0F66-B0A0-43D3-9504-7E3CCB799844}" type="slidenum">
              <a:rPr lang="fi-FI" smtClean="0"/>
              <a:pPr/>
              <a:t>‹#›</a:t>
            </a:fld>
            <a:endParaRPr lang="fi-FI"/>
          </a:p>
        </p:txBody>
      </p:sp>
      <p:grpSp>
        <p:nvGrpSpPr>
          <p:cNvPr id="11" name="Ryhmä 10" descr="Logo of University of Eastern Finland">
            <a:extLst>
              <a:ext uri="{FF2B5EF4-FFF2-40B4-BE49-F238E27FC236}">
                <a16:creationId xmlns:a16="http://schemas.microsoft.com/office/drawing/2014/main" id="{6BD905CD-23DE-4767-A067-9DA32AF7A202}"/>
              </a:ext>
            </a:extLst>
          </p:cNvPr>
          <p:cNvGrpSpPr/>
          <p:nvPr userDrawn="1"/>
        </p:nvGrpSpPr>
        <p:grpSpPr>
          <a:xfrm>
            <a:off x="0" y="0"/>
            <a:ext cx="1131216" cy="1131216"/>
            <a:chOff x="0" y="0"/>
            <a:chExt cx="1131216" cy="1131216"/>
          </a:xfrm>
        </p:grpSpPr>
        <p:sp>
          <p:nvSpPr>
            <p:cNvPr id="12" name="Suorakulmio 11">
              <a:extLst>
                <a:ext uri="{FF2B5EF4-FFF2-40B4-BE49-F238E27FC236}">
                  <a16:creationId xmlns:a16="http://schemas.microsoft.com/office/drawing/2014/main" id="{B3520882-2102-42EB-8F13-E8D029CDB74D}"/>
                </a:ext>
              </a:extLst>
            </p:cNvPr>
            <p:cNvSpPr/>
            <p:nvPr userDrawn="1"/>
          </p:nvSpPr>
          <p:spPr>
            <a:xfrm>
              <a:off x="0" y="0"/>
              <a:ext cx="1131216" cy="113121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3" name="Kuva 12">
              <a:extLst>
                <a:ext uri="{FF2B5EF4-FFF2-40B4-BE49-F238E27FC236}">
                  <a16:creationId xmlns:a16="http://schemas.microsoft.com/office/drawing/2014/main" id="{CEB98AFE-A14F-4B3B-B642-A594CB6B5D4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313801" y="288106"/>
              <a:ext cx="503614" cy="55500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62766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57C1323D-96E4-42E7-8669-040C8EB44E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657227"/>
            <a:ext cx="10177200" cy="1008000"/>
          </a:xfrm>
        </p:spPr>
        <p:txBody>
          <a:bodyPr/>
          <a:lstStyle>
            <a:lvl1pPr>
              <a:defRPr/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add</a:t>
            </a:r>
            <a:r>
              <a:rPr lang="fi-FI" dirty="0"/>
              <a:t> </a:t>
            </a:r>
            <a:r>
              <a:rPr lang="fi-FI" dirty="0" err="1"/>
              <a:t>title</a:t>
            </a:r>
            <a:endParaRPr lang="fi-FI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9981E9F-896D-4426-85CE-1AFBA0D53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Author of the presentation, Name of the event</a:t>
            </a:r>
            <a:endParaRPr lang="fi-FI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2E13674-EB09-4FFC-9523-9DA62D6E7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A6F43-8BDE-4324-9D50-9F0AABC6B5BF}" type="datetime1">
              <a:rPr lang="fi-FI" smtClean="0"/>
              <a:t>27.12.2023</a:t>
            </a:fld>
            <a:endParaRPr lang="fi-FI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FC349D6-B045-425E-A180-6A4B8CBF2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B0F66-B0A0-43D3-9504-7E3CCB799844}" type="slidenum">
              <a:rPr lang="fi-FI" smtClean="0"/>
              <a:pPr/>
              <a:t>‹#›</a:t>
            </a:fld>
            <a:endParaRPr lang="fi-FI"/>
          </a:p>
        </p:txBody>
      </p:sp>
      <p:grpSp>
        <p:nvGrpSpPr>
          <p:cNvPr id="9" name="Ryhmä 8" descr="Logo of University of Eastern Finland">
            <a:extLst>
              <a:ext uri="{FF2B5EF4-FFF2-40B4-BE49-F238E27FC236}">
                <a16:creationId xmlns:a16="http://schemas.microsoft.com/office/drawing/2014/main" id="{E1FAB5EF-45B4-4FAF-959E-A3AC337201B8}"/>
              </a:ext>
            </a:extLst>
          </p:cNvPr>
          <p:cNvGrpSpPr/>
          <p:nvPr userDrawn="1"/>
        </p:nvGrpSpPr>
        <p:grpSpPr>
          <a:xfrm>
            <a:off x="0" y="0"/>
            <a:ext cx="1131216" cy="1131216"/>
            <a:chOff x="0" y="0"/>
            <a:chExt cx="1131216" cy="1131216"/>
          </a:xfrm>
        </p:grpSpPr>
        <p:sp>
          <p:nvSpPr>
            <p:cNvPr id="11" name="Suorakulmio 10">
              <a:extLst>
                <a:ext uri="{FF2B5EF4-FFF2-40B4-BE49-F238E27FC236}">
                  <a16:creationId xmlns:a16="http://schemas.microsoft.com/office/drawing/2014/main" id="{98133D6E-B6FA-453E-B0C9-FB648F608BC4}"/>
                </a:ext>
              </a:extLst>
            </p:cNvPr>
            <p:cNvSpPr/>
            <p:nvPr userDrawn="1"/>
          </p:nvSpPr>
          <p:spPr>
            <a:xfrm>
              <a:off x="0" y="0"/>
              <a:ext cx="1131216" cy="113121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2" name="Kuva 11">
              <a:extLst>
                <a:ext uri="{FF2B5EF4-FFF2-40B4-BE49-F238E27FC236}">
                  <a16:creationId xmlns:a16="http://schemas.microsoft.com/office/drawing/2014/main" id="{8A2528DF-BE35-4F38-9D1B-67BAE1846CE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313801" y="288106"/>
              <a:ext cx="503614" cy="55500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6401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2895741D-55A6-4D26-88B2-DE0DBE9E5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" y="6614906"/>
            <a:ext cx="12192000" cy="243094"/>
          </a:xfrm>
          <a:prstGeom prst="rect">
            <a:avLst/>
          </a:prstGeom>
          <a:solidFill>
            <a:srgbClr val="009F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9496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with Turquois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27382" y="491073"/>
            <a:ext cx="11137237" cy="5616624"/>
          </a:xfrm>
          <a:prstGeom prst="rect">
            <a:avLst/>
          </a:prstGeom>
          <a:solidFill>
            <a:srgbClr val="009FB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680"/>
          </a:p>
        </p:txBody>
      </p:sp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1007435" y="2564905"/>
            <a:ext cx="10177131" cy="777687"/>
          </a:xfrm>
        </p:spPr>
        <p:txBody>
          <a:bodyPr anchor="t" anchorCtr="0"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add</a:t>
            </a:r>
            <a:r>
              <a:rPr lang="fi-FI" dirty="0"/>
              <a:t> </a:t>
            </a:r>
            <a:r>
              <a:rPr lang="fi-FI" dirty="0" err="1"/>
              <a:t>title</a:t>
            </a:r>
            <a:endParaRPr lang="en-US" dirty="0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B6E1454-B059-46CA-B900-9286B7604C5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07435" y="3342592"/>
            <a:ext cx="10177200" cy="922338"/>
          </a:xfrm>
        </p:spPr>
        <p:txBody>
          <a:bodyPr anchor="t" anchorCtr="0"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chemeClr val="accent2"/>
              </a:buClr>
              <a:buSzTx/>
              <a:buFontTx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chemeClr val="accent2"/>
              </a:buClr>
              <a:buSzTx/>
              <a:buFontTx/>
              <a:buNone/>
              <a:tabLst/>
              <a:defRPr/>
            </a:pPr>
            <a:r>
              <a:rPr lang="fi-FI" sz="2800" kern="0" dirty="0" err="1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Click</a:t>
            </a:r>
            <a:r>
              <a:rPr lang="fi-FI" sz="2800" kern="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 to </a:t>
            </a:r>
            <a:r>
              <a:rPr lang="fi-FI" sz="2800" kern="0" dirty="0" err="1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add</a:t>
            </a:r>
            <a:r>
              <a:rPr lang="fi-FI" sz="2800" kern="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 </a:t>
            </a:r>
            <a:r>
              <a:rPr lang="fi-FI" sz="2800" kern="0" dirty="0" err="1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subtitle</a:t>
            </a:r>
            <a:r>
              <a:rPr lang="fi-FI" sz="2800" kern="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/</a:t>
            </a:r>
            <a:r>
              <a:rPr lang="fi-FI" sz="2800" kern="0" dirty="0" err="1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text</a:t>
            </a:r>
            <a:endParaRPr lang="en-US" sz="2800" kern="0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41F420-2A4C-4F65-9864-2214932B491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/>
              <a:t>Author of the presentation, Name of the event</a:t>
            </a:r>
            <a:endParaRPr lang="fi-FI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7A2E6B-4338-42DC-B1E2-D2973111CA26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10006031" y="6217199"/>
            <a:ext cx="1040999" cy="288000"/>
          </a:xfrm>
        </p:spPr>
        <p:txBody>
          <a:bodyPr/>
          <a:lstStyle/>
          <a:p>
            <a:fld id="{569E2235-F8DF-47C7-86F2-B50E00A866DC}" type="datetime1">
              <a:rPr lang="fi-FI" smtClean="0"/>
              <a:t>27.12.2023</a:t>
            </a:fld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7D4687-C847-40EC-8AA9-6B3943AAAC9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047030" y="6217199"/>
            <a:ext cx="617589" cy="288000"/>
          </a:xfrm>
        </p:spPr>
        <p:txBody>
          <a:bodyPr/>
          <a:lstStyle/>
          <a:p>
            <a:fld id="{EEBB0F66-B0A0-43D3-9504-7E3CCB799844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55936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87488" y="657227"/>
            <a:ext cx="10128779" cy="1008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add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
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87488" y="1844677"/>
            <a:ext cx="10128779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000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add</a:t>
            </a:r>
            <a:r>
              <a:rPr lang="fi-FI" dirty="0"/>
              <a:t> </a:t>
            </a:r>
            <a:r>
              <a:rPr lang="fi-FI" dirty="0" err="1"/>
              <a:t>text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2" name="Tekstiruutu 1"/>
          <p:cNvSpPr txBox="1"/>
          <p:nvPr/>
        </p:nvSpPr>
        <p:spPr>
          <a:xfrm>
            <a:off x="432000" y="6217199"/>
            <a:ext cx="4704523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UEF</a:t>
            </a:r>
            <a:r>
              <a:rPr lang="fi-FI" sz="1400" spc="-15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</a:t>
            </a:r>
            <a:r>
              <a:rPr lang="fi-FI" sz="14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 </a:t>
            </a:r>
            <a:r>
              <a:rPr lang="fi-FI" sz="1400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University</a:t>
            </a:r>
            <a:r>
              <a:rPr lang="fi-FI" sz="14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of Eastern Finland</a:t>
            </a:r>
          </a:p>
        </p:txBody>
      </p:sp>
      <p:sp>
        <p:nvSpPr>
          <p:cNvPr id="12" name="Suorakulmio 11">
            <a:extLst>
              <a:ext uri="{FF2B5EF4-FFF2-40B4-BE49-F238E27FC236}">
                <a16:creationId xmlns:a16="http://schemas.microsoft.com/office/drawing/2014/main" id="{FDAD0391-EAEE-7843-BEA7-288335C8E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" y="6614906"/>
            <a:ext cx="12192000" cy="243094"/>
          </a:xfrm>
          <a:prstGeom prst="rect">
            <a:avLst/>
          </a:prstGeom>
          <a:solidFill>
            <a:srgbClr val="009F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63022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4000" b="1" i="0">
          <a:solidFill>
            <a:schemeClr val="tx1"/>
          </a:solidFill>
          <a:latin typeface="Open Sans ExtraBold" panose="020B0606030504020204" pitchFamily="34" charset="0"/>
          <a:ea typeface="Open Sans ExtraBold" panose="020B0606030504020204" pitchFamily="34" charset="0"/>
          <a:cs typeface="Open Sans ExtraBold" panose="020B0606030504020204" pitchFamily="34" charset="0"/>
        </a:defRPr>
      </a:lvl1pPr>
      <a:lvl2pPr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2pPr>
      <a:lvl3pPr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3pPr>
      <a:lvl4pPr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4pPr>
      <a:lvl5pPr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5pPr>
      <a:lvl6pPr marL="548626"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6pPr>
      <a:lvl7pPr marL="1097253"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7pPr>
      <a:lvl8pPr marL="1645879"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8pPr>
      <a:lvl9pPr marL="2194505"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9pPr>
    </p:titleStyle>
    <p:bodyStyle>
      <a:lvl1pPr marL="219071" indent="-219071" algn="l" rtl="0" eaLnBrk="1" fontAlgn="base" hangingPunct="1">
        <a:spcBef>
          <a:spcPct val="0"/>
        </a:spcBef>
        <a:spcAft>
          <a:spcPct val="30000"/>
        </a:spcAft>
        <a:buClr>
          <a:srgbClr val="077E9E"/>
        </a:buClr>
        <a:buFont typeface="Wingdings" pitchFamily="2" charset="2"/>
        <a:buChar char="§"/>
        <a:defRPr sz="2800" b="0" i="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52457" indent="-318128" algn="l" rtl="0" eaLnBrk="1" fontAlgn="base" hangingPunct="1">
        <a:spcBef>
          <a:spcPct val="0"/>
        </a:spcBef>
        <a:spcAft>
          <a:spcPct val="30000"/>
        </a:spcAft>
        <a:buClr>
          <a:srgbClr val="077E9E"/>
        </a:buClr>
        <a:buChar char="–"/>
        <a:defRPr sz="2400" b="0" i="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81070" indent="-213355" algn="l" rtl="0" eaLnBrk="1" fontAlgn="base" hangingPunct="1">
        <a:spcBef>
          <a:spcPct val="0"/>
        </a:spcBef>
        <a:spcAft>
          <a:spcPct val="30000"/>
        </a:spcAft>
        <a:buClr>
          <a:srgbClr val="077E9E"/>
        </a:buClr>
        <a:buChar char="•"/>
        <a:defRPr sz="2000" b="0" i="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5876" indent="-209545" algn="l" rtl="0" eaLnBrk="1" fontAlgn="base" hangingPunct="1">
        <a:spcBef>
          <a:spcPct val="0"/>
        </a:spcBef>
        <a:spcAft>
          <a:spcPct val="30000"/>
        </a:spcAft>
        <a:buClr>
          <a:srgbClr val="077E9E"/>
        </a:buClr>
        <a:buChar char="–"/>
        <a:defRPr sz="1800" b="0" i="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47825" indent="-226690" algn="l" rtl="0" eaLnBrk="1" fontAlgn="base" hangingPunct="1">
        <a:spcBef>
          <a:spcPct val="0"/>
        </a:spcBef>
        <a:spcAft>
          <a:spcPct val="30000"/>
        </a:spcAft>
        <a:buClr>
          <a:srgbClr val="077E9E"/>
        </a:buClr>
        <a:buChar char="»"/>
        <a:defRPr sz="1600" b="0" i="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96451" indent="-226690" algn="l" rtl="0" eaLnBrk="1" fontAlgn="base" hangingPunct="1">
        <a:spcBef>
          <a:spcPct val="0"/>
        </a:spcBef>
        <a:spcAft>
          <a:spcPct val="30000"/>
        </a:spcAft>
        <a:buChar char="»"/>
        <a:defRPr sz="1680">
          <a:solidFill>
            <a:schemeClr val="tx1"/>
          </a:solidFill>
          <a:latin typeface="+mn-lt"/>
        </a:defRPr>
      </a:lvl6pPr>
      <a:lvl7pPr marL="3145077" indent="-226690" algn="l" rtl="0" eaLnBrk="1" fontAlgn="base" hangingPunct="1">
        <a:spcBef>
          <a:spcPct val="0"/>
        </a:spcBef>
        <a:spcAft>
          <a:spcPct val="30000"/>
        </a:spcAft>
        <a:buChar char="»"/>
        <a:defRPr sz="1680">
          <a:solidFill>
            <a:schemeClr val="tx1"/>
          </a:solidFill>
          <a:latin typeface="+mn-lt"/>
        </a:defRPr>
      </a:lvl7pPr>
      <a:lvl8pPr marL="3693704" indent="-226690" algn="l" rtl="0" eaLnBrk="1" fontAlgn="base" hangingPunct="1">
        <a:spcBef>
          <a:spcPct val="0"/>
        </a:spcBef>
        <a:spcAft>
          <a:spcPct val="30000"/>
        </a:spcAft>
        <a:buChar char="»"/>
        <a:defRPr sz="1680">
          <a:solidFill>
            <a:schemeClr val="tx1"/>
          </a:solidFill>
          <a:latin typeface="+mn-lt"/>
        </a:defRPr>
      </a:lvl8pPr>
      <a:lvl9pPr marL="4242330" indent="-226690" algn="l" rtl="0" eaLnBrk="1" fontAlgn="base" hangingPunct="1">
        <a:spcBef>
          <a:spcPct val="0"/>
        </a:spcBef>
        <a:spcAft>
          <a:spcPct val="30000"/>
        </a:spcAft>
        <a:buChar char="»"/>
        <a:defRPr sz="168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26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53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879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05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131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758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384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010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 descr="Otsikko"/>
          <p:cNvSpPr>
            <a:spLocks noGrp="1" noChangeAspect="1" noChangeArrowheads="1"/>
          </p:cNvSpPr>
          <p:nvPr>
            <p:ph type="title"/>
          </p:nvPr>
        </p:nvSpPr>
        <p:spPr bwMode="auto">
          <a:xfrm>
            <a:off x="1487488" y="657227"/>
            <a:ext cx="10177199" cy="10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add</a:t>
            </a:r>
            <a:r>
              <a:rPr lang="fi-FI" dirty="0"/>
              <a:t> </a:t>
            </a:r>
            <a:r>
              <a:rPr lang="fi-FI" dirty="0" err="1"/>
              <a:t>title</a:t>
            </a:r>
            <a:endParaRPr lang="fi-FI" dirty="0"/>
          </a:p>
        </p:txBody>
      </p:sp>
      <p:sp>
        <p:nvSpPr>
          <p:cNvPr id="1027" name="Rectangle 3" descr="Sisältö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487487" y="1844676"/>
            <a:ext cx="10177200" cy="4196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000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add</a:t>
            </a:r>
            <a:r>
              <a:rPr lang="fi-FI" dirty="0"/>
              <a:t> </a:t>
            </a:r>
            <a:r>
              <a:rPr lang="fi-FI" dirty="0" err="1"/>
              <a:t>text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17" name="Alatunnisteen paikkamerkki 3">
            <a:extLst>
              <a:ext uri="{FF2B5EF4-FFF2-40B4-BE49-F238E27FC236}">
                <a16:creationId xmlns:a16="http://schemas.microsoft.com/office/drawing/2014/main" id="{201B5D9D-32F8-420B-A119-93039E2A2A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83172" y="6217199"/>
            <a:ext cx="6251944" cy="288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i-FI" dirty="0"/>
              <a:t>Author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presentation</a:t>
            </a:r>
            <a:r>
              <a:rPr lang="fi-FI" dirty="0"/>
              <a:t>, Name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event</a:t>
            </a:r>
            <a:endParaRPr lang="fi-FI" dirty="0"/>
          </a:p>
        </p:txBody>
      </p:sp>
      <p:sp>
        <p:nvSpPr>
          <p:cNvPr id="16" name="Päivämäärän paikkamerkki 2">
            <a:extLst>
              <a:ext uri="{FF2B5EF4-FFF2-40B4-BE49-F238E27FC236}">
                <a16:creationId xmlns:a16="http://schemas.microsoft.com/office/drawing/2014/main" id="{FA21F258-BC22-4053-B6F4-DA7B6909D7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102041" y="6215924"/>
            <a:ext cx="1040999" cy="288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E3A6F43-8BDE-4324-9D50-9F0AABC6B5BF}" type="datetime1">
              <a:rPr lang="fi-FI" smtClean="0"/>
              <a:t>27.12.2023</a:t>
            </a:fld>
            <a:endParaRPr lang="fi-FI" dirty="0"/>
          </a:p>
        </p:txBody>
      </p:sp>
      <p:sp>
        <p:nvSpPr>
          <p:cNvPr id="18" name="Dian numeron paikkamerkki 4">
            <a:extLst>
              <a:ext uri="{FF2B5EF4-FFF2-40B4-BE49-F238E27FC236}">
                <a16:creationId xmlns:a16="http://schemas.microsoft.com/office/drawing/2014/main" id="{98F9103E-9854-4552-ABB5-F3417E133E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3040" y="6215924"/>
            <a:ext cx="617589" cy="288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EEBB0F66-B0A0-43D3-9504-7E3CCB799844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2" name="Tekstiruutu 1"/>
          <p:cNvSpPr txBox="1"/>
          <p:nvPr/>
        </p:nvSpPr>
        <p:spPr>
          <a:xfrm>
            <a:off x="431371" y="6215924"/>
            <a:ext cx="4704523" cy="288000"/>
          </a:xfrm>
          <a:prstGeom prst="rect">
            <a:avLst/>
          </a:prstGeom>
          <a:noFill/>
        </p:spPr>
        <p:txBody>
          <a:bodyPr vert="horz" wrap="square" lIns="90000" tIns="46800" rIns="90000" bIns="46800" rtlCol="0" anchor="ctr" anchorCtr="0">
            <a:noAutofit/>
          </a:bodyPr>
          <a:lstStyle/>
          <a:p>
            <a:r>
              <a:rPr lang="fi-FI" sz="1400" b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UEF</a:t>
            </a:r>
            <a:r>
              <a:rPr lang="fi-FI" sz="1400" spc="-15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</a:t>
            </a:r>
            <a:r>
              <a:rPr lang="fi-FI" sz="14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 </a:t>
            </a:r>
            <a:r>
              <a:rPr lang="fi-FI" sz="1400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University</a:t>
            </a:r>
            <a:r>
              <a:rPr lang="fi-FI" sz="14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of Eastern Finland</a:t>
            </a:r>
          </a:p>
        </p:txBody>
      </p:sp>
      <p:sp>
        <p:nvSpPr>
          <p:cNvPr id="13" name="Suorakulmio 12">
            <a:extLst>
              <a:ext uri="{FF2B5EF4-FFF2-40B4-BE49-F238E27FC236}">
                <a16:creationId xmlns:a16="http://schemas.microsoft.com/office/drawing/2014/main" id="{D9C35FBA-2021-8F42-B6EE-3DA741C8F8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" y="6614906"/>
            <a:ext cx="12192000" cy="243094"/>
          </a:xfrm>
          <a:prstGeom prst="rect">
            <a:avLst/>
          </a:prstGeom>
          <a:solidFill>
            <a:srgbClr val="009F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7423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</p:sldLayoutIdLst>
  <p:hf hdr="0"/>
  <p:txStyles>
    <p:titleStyle>
      <a:lvl1pPr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4000" b="1" i="0">
          <a:solidFill>
            <a:schemeClr val="tx1"/>
          </a:solidFill>
          <a:latin typeface="Open Sans ExtraBold" panose="020B0606030504020204" pitchFamily="34" charset="0"/>
          <a:ea typeface="Open Sans ExtraBold" panose="020B0606030504020204" pitchFamily="34" charset="0"/>
          <a:cs typeface="Open Sans ExtraBold" panose="020B0606030504020204" pitchFamily="34" charset="0"/>
        </a:defRPr>
      </a:lvl1pPr>
      <a:lvl2pPr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2pPr>
      <a:lvl3pPr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3pPr>
      <a:lvl4pPr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4pPr>
      <a:lvl5pPr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5pPr>
      <a:lvl6pPr marL="548626"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6pPr>
      <a:lvl7pPr marL="1097253"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7pPr>
      <a:lvl8pPr marL="1645879"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8pPr>
      <a:lvl9pPr marL="2194505"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9pPr>
    </p:titleStyle>
    <p:bodyStyle>
      <a:lvl1pPr marL="219071" indent="-219071" algn="l" rtl="0" eaLnBrk="1" fontAlgn="base" hangingPunct="1">
        <a:spcBef>
          <a:spcPct val="0"/>
        </a:spcBef>
        <a:spcAft>
          <a:spcPct val="30000"/>
        </a:spcAft>
        <a:buClr>
          <a:srgbClr val="077E9E"/>
        </a:buClr>
        <a:buFont typeface="Wingdings" pitchFamily="2" charset="2"/>
        <a:buChar char="§"/>
        <a:defRPr sz="28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52457" indent="-318128" algn="l" rtl="0" eaLnBrk="1" fontAlgn="base" hangingPunct="1">
        <a:spcBef>
          <a:spcPct val="0"/>
        </a:spcBef>
        <a:spcAft>
          <a:spcPct val="30000"/>
        </a:spcAft>
        <a:buClr>
          <a:srgbClr val="077E9E"/>
        </a:buClr>
        <a:buChar char="–"/>
        <a:defRPr sz="24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81070" indent="-213355" algn="l" rtl="0" eaLnBrk="1" fontAlgn="base" hangingPunct="1">
        <a:spcBef>
          <a:spcPct val="0"/>
        </a:spcBef>
        <a:spcAft>
          <a:spcPct val="30000"/>
        </a:spcAft>
        <a:buClr>
          <a:srgbClr val="077E9E"/>
        </a:buClr>
        <a:buChar char="•"/>
        <a:defRPr sz="20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5876" indent="-209545" algn="l" rtl="0" eaLnBrk="1" fontAlgn="base" hangingPunct="1">
        <a:spcBef>
          <a:spcPct val="0"/>
        </a:spcBef>
        <a:spcAft>
          <a:spcPct val="30000"/>
        </a:spcAft>
        <a:buClr>
          <a:srgbClr val="077E9E"/>
        </a:buClr>
        <a:buChar char="–"/>
        <a:defRPr sz="18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47825" indent="-226690" algn="l" rtl="0" eaLnBrk="1" fontAlgn="base" hangingPunct="1">
        <a:spcBef>
          <a:spcPct val="0"/>
        </a:spcBef>
        <a:spcAft>
          <a:spcPct val="30000"/>
        </a:spcAft>
        <a:buClr>
          <a:srgbClr val="077E9E"/>
        </a:buClr>
        <a:buChar char="»"/>
        <a:defRPr sz="16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96451" indent="-226690" algn="l" rtl="0" eaLnBrk="1" fontAlgn="base" hangingPunct="1">
        <a:spcBef>
          <a:spcPct val="0"/>
        </a:spcBef>
        <a:spcAft>
          <a:spcPct val="30000"/>
        </a:spcAft>
        <a:buChar char="»"/>
        <a:defRPr sz="1680">
          <a:solidFill>
            <a:schemeClr val="tx1"/>
          </a:solidFill>
          <a:latin typeface="+mn-lt"/>
        </a:defRPr>
      </a:lvl6pPr>
      <a:lvl7pPr marL="3145077" indent="-226690" algn="l" rtl="0" eaLnBrk="1" fontAlgn="base" hangingPunct="1">
        <a:spcBef>
          <a:spcPct val="0"/>
        </a:spcBef>
        <a:spcAft>
          <a:spcPct val="30000"/>
        </a:spcAft>
        <a:buChar char="»"/>
        <a:defRPr sz="1680">
          <a:solidFill>
            <a:schemeClr val="tx1"/>
          </a:solidFill>
          <a:latin typeface="+mn-lt"/>
        </a:defRPr>
      </a:lvl7pPr>
      <a:lvl8pPr marL="3693704" indent="-226690" algn="l" rtl="0" eaLnBrk="1" fontAlgn="base" hangingPunct="1">
        <a:spcBef>
          <a:spcPct val="0"/>
        </a:spcBef>
        <a:spcAft>
          <a:spcPct val="30000"/>
        </a:spcAft>
        <a:buChar char="»"/>
        <a:defRPr sz="1680">
          <a:solidFill>
            <a:schemeClr val="tx1"/>
          </a:solidFill>
          <a:latin typeface="+mn-lt"/>
        </a:defRPr>
      </a:lvl8pPr>
      <a:lvl9pPr marL="4242330" indent="-226690" algn="l" rtl="0" eaLnBrk="1" fontAlgn="base" hangingPunct="1">
        <a:spcBef>
          <a:spcPct val="0"/>
        </a:spcBef>
        <a:spcAft>
          <a:spcPct val="30000"/>
        </a:spcAft>
        <a:buChar char="»"/>
        <a:defRPr sz="168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26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53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879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05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131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758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384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010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7292" y="2824132"/>
            <a:ext cx="10657416" cy="691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add</a:t>
            </a:r>
            <a:r>
              <a:rPr lang="fi-FI" dirty="0"/>
              <a:t> </a:t>
            </a:r>
            <a:r>
              <a:rPr lang="fi-FI" dirty="0" err="1"/>
              <a:t>title</a:t>
            </a:r>
            <a:endParaRPr lang="fi-FI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7292" y="3479205"/>
            <a:ext cx="10657416" cy="4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000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add</a:t>
            </a:r>
            <a:r>
              <a:rPr lang="fi-FI" dirty="0"/>
              <a:t> </a:t>
            </a:r>
            <a:r>
              <a:rPr lang="fi-FI" dirty="0" err="1"/>
              <a:t>subtitle</a:t>
            </a:r>
            <a:r>
              <a:rPr lang="fi-FI" dirty="0"/>
              <a:t>/</a:t>
            </a:r>
            <a:r>
              <a:rPr lang="fi-FI" dirty="0" err="1"/>
              <a:t>text</a:t>
            </a:r>
            <a:endParaRPr lang="fi-FI" dirty="0"/>
          </a:p>
        </p:txBody>
      </p:sp>
      <p:sp>
        <p:nvSpPr>
          <p:cNvPr id="16" name="Tekstiruutu 15"/>
          <p:cNvSpPr txBox="1"/>
          <p:nvPr/>
        </p:nvSpPr>
        <p:spPr>
          <a:xfrm>
            <a:off x="431371" y="6217200"/>
            <a:ext cx="4704523" cy="288000"/>
          </a:xfrm>
          <a:prstGeom prst="rect">
            <a:avLst/>
          </a:prstGeom>
          <a:noFill/>
        </p:spPr>
        <p:txBody>
          <a:bodyPr wrap="square" lIns="90000" tIns="46800" rIns="90000" bIns="46800" rtlCol="0" anchor="ctr" anchorCtr="0">
            <a:spAutoFit/>
          </a:bodyPr>
          <a:lstStyle/>
          <a:p>
            <a:r>
              <a:rPr lang="fi-FI" sz="1400" b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UEF</a:t>
            </a:r>
            <a:r>
              <a:rPr lang="fi-FI" sz="1400" spc="-15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</a:t>
            </a:r>
            <a:r>
              <a:rPr lang="fi-FI" sz="14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 </a:t>
            </a:r>
            <a:r>
              <a:rPr lang="fi-FI" sz="1400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University</a:t>
            </a:r>
            <a:r>
              <a:rPr lang="fi-FI" sz="14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of Eastern Finland</a:t>
            </a:r>
          </a:p>
        </p:txBody>
      </p:sp>
      <p:sp>
        <p:nvSpPr>
          <p:cNvPr id="17" name="Alatunnisteen paikkamerkki 3">
            <a:extLst>
              <a:ext uri="{FF2B5EF4-FFF2-40B4-BE49-F238E27FC236}">
                <a16:creationId xmlns:a16="http://schemas.microsoft.com/office/drawing/2014/main" id="{FEC21096-5745-4587-AAF1-4FA0C90BCF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82000" y="6217199"/>
            <a:ext cx="6253200" cy="288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i-FI" dirty="0"/>
              <a:t>Author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presentation</a:t>
            </a:r>
            <a:r>
              <a:rPr lang="fi-FI" dirty="0"/>
              <a:t>, Name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event</a:t>
            </a:r>
            <a:endParaRPr lang="fi-FI" dirty="0"/>
          </a:p>
        </p:txBody>
      </p:sp>
      <p:sp>
        <p:nvSpPr>
          <p:cNvPr id="15" name="Päivämäärän paikkamerkki 2">
            <a:extLst>
              <a:ext uri="{FF2B5EF4-FFF2-40B4-BE49-F238E27FC236}">
                <a16:creationId xmlns:a16="http://schemas.microsoft.com/office/drawing/2014/main" id="{46225150-54C7-4A08-B06D-1382B95450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101600" y="6217199"/>
            <a:ext cx="1040999" cy="288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69E2235-F8DF-47C7-86F2-B50E00A866DC}" type="datetime1">
              <a:rPr lang="fi-FI" smtClean="0"/>
              <a:t>27.12.2023</a:t>
            </a:fld>
            <a:endParaRPr lang="fi-FI"/>
          </a:p>
        </p:txBody>
      </p:sp>
      <p:sp>
        <p:nvSpPr>
          <p:cNvPr id="18" name="Dian numeron paikkamerkki 4">
            <a:extLst>
              <a:ext uri="{FF2B5EF4-FFF2-40B4-BE49-F238E27FC236}">
                <a16:creationId xmlns:a16="http://schemas.microsoft.com/office/drawing/2014/main" id="{C83E7D4A-667A-4582-916F-91E8C7FC19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2000" y="6217199"/>
            <a:ext cx="617589" cy="288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EEBB0F66-B0A0-43D3-9504-7E3CCB799844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3836E4BB-6822-4C48-8978-A0DE716111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" y="6614906"/>
            <a:ext cx="12192000" cy="243094"/>
          </a:xfrm>
          <a:prstGeom prst="rect">
            <a:avLst/>
          </a:prstGeom>
          <a:solidFill>
            <a:srgbClr val="009F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44277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hf hdr="0"/>
  <p:txStyles>
    <p:titleStyle>
      <a:lvl1pPr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4000" b="1" i="0">
          <a:solidFill>
            <a:schemeClr val="tx1"/>
          </a:solidFill>
          <a:latin typeface="Open Sans ExtraBold" panose="020B0606030504020204" pitchFamily="34" charset="0"/>
          <a:ea typeface="Open Sans ExtraBold" panose="020B0606030504020204" pitchFamily="34" charset="0"/>
          <a:cs typeface="Open Sans ExtraBold" panose="020B0606030504020204" pitchFamily="34" charset="0"/>
        </a:defRPr>
      </a:lvl1pPr>
      <a:lvl2pPr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2pPr>
      <a:lvl3pPr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3pPr>
      <a:lvl4pPr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4pPr>
      <a:lvl5pPr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5pPr>
      <a:lvl6pPr marL="548626"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6pPr>
      <a:lvl7pPr marL="1097253"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7pPr>
      <a:lvl8pPr marL="1645879"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8pPr>
      <a:lvl9pPr marL="2194505"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9pPr>
    </p:titleStyle>
    <p:bodyStyle>
      <a:lvl1pPr marL="0" indent="0" algn="l" rtl="0" eaLnBrk="1" fontAlgn="base" hangingPunct="1">
        <a:spcBef>
          <a:spcPct val="0"/>
        </a:spcBef>
        <a:spcAft>
          <a:spcPct val="30000"/>
        </a:spcAft>
        <a:buClr>
          <a:schemeClr val="accent2"/>
        </a:buClr>
        <a:buNone/>
        <a:defRPr sz="2800" b="0" i="0">
          <a:solidFill>
            <a:schemeClr val="tx1"/>
          </a:solidFill>
          <a:latin typeface="Open Sans SemiBold" panose="020B0706030804020204" pitchFamily="34" charset="0"/>
          <a:ea typeface="Open Sans SemiBold" panose="020B0706030804020204" pitchFamily="34" charset="0"/>
          <a:cs typeface="Open Sans SemiBold" panose="020B0706030804020204" pitchFamily="34" charset="0"/>
        </a:defRPr>
      </a:lvl1pPr>
      <a:lvl2pPr marL="434329" indent="0" algn="l" rtl="0" eaLnBrk="1" fontAlgn="base" hangingPunct="1">
        <a:spcBef>
          <a:spcPct val="0"/>
        </a:spcBef>
        <a:spcAft>
          <a:spcPct val="30000"/>
        </a:spcAft>
        <a:buClr>
          <a:schemeClr val="accent2"/>
        </a:buClr>
        <a:buNone/>
        <a:defRPr>
          <a:solidFill>
            <a:srgbClr val="353535"/>
          </a:solidFill>
          <a:latin typeface="+mn-lt"/>
        </a:defRPr>
      </a:lvl2pPr>
      <a:lvl3pPr marL="967716" indent="0" algn="l" rtl="0" eaLnBrk="1" fontAlgn="base" hangingPunct="1">
        <a:spcBef>
          <a:spcPct val="0"/>
        </a:spcBef>
        <a:spcAft>
          <a:spcPct val="30000"/>
        </a:spcAft>
        <a:buClr>
          <a:schemeClr val="accent2"/>
        </a:buClr>
        <a:buNone/>
        <a:defRPr sz="1920">
          <a:solidFill>
            <a:srgbClr val="353535"/>
          </a:solidFill>
          <a:latin typeface="+mn-lt"/>
        </a:defRPr>
      </a:lvl3pPr>
      <a:lvl4pPr marL="1396330" indent="0" algn="l" rtl="0" eaLnBrk="1" fontAlgn="base" hangingPunct="1">
        <a:spcBef>
          <a:spcPct val="0"/>
        </a:spcBef>
        <a:spcAft>
          <a:spcPct val="30000"/>
        </a:spcAft>
        <a:buClr>
          <a:schemeClr val="accent2"/>
        </a:buClr>
        <a:buNone/>
        <a:defRPr sz="1680">
          <a:solidFill>
            <a:srgbClr val="353535"/>
          </a:solidFill>
          <a:latin typeface="+mn-lt"/>
        </a:defRPr>
      </a:lvl4pPr>
      <a:lvl5pPr marL="1821134" indent="0" algn="l" rtl="0" eaLnBrk="1" fontAlgn="base" hangingPunct="1">
        <a:spcBef>
          <a:spcPct val="0"/>
        </a:spcBef>
        <a:spcAft>
          <a:spcPct val="30000"/>
        </a:spcAft>
        <a:buClr>
          <a:schemeClr val="accent2"/>
        </a:buClr>
        <a:buNone/>
        <a:defRPr sz="1680">
          <a:solidFill>
            <a:srgbClr val="353535"/>
          </a:solidFill>
          <a:latin typeface="+mn-lt"/>
        </a:defRPr>
      </a:lvl5pPr>
      <a:lvl6pPr marL="2596451" indent="-226690" algn="l" rtl="0" eaLnBrk="1" fontAlgn="base" hangingPunct="1">
        <a:spcBef>
          <a:spcPct val="0"/>
        </a:spcBef>
        <a:spcAft>
          <a:spcPct val="30000"/>
        </a:spcAft>
        <a:buChar char="»"/>
        <a:defRPr sz="1680">
          <a:solidFill>
            <a:schemeClr val="tx1"/>
          </a:solidFill>
          <a:latin typeface="+mn-lt"/>
        </a:defRPr>
      </a:lvl6pPr>
      <a:lvl7pPr marL="3145077" indent="-226690" algn="l" rtl="0" eaLnBrk="1" fontAlgn="base" hangingPunct="1">
        <a:spcBef>
          <a:spcPct val="0"/>
        </a:spcBef>
        <a:spcAft>
          <a:spcPct val="30000"/>
        </a:spcAft>
        <a:buChar char="»"/>
        <a:defRPr sz="1680">
          <a:solidFill>
            <a:schemeClr val="tx1"/>
          </a:solidFill>
          <a:latin typeface="+mn-lt"/>
        </a:defRPr>
      </a:lvl7pPr>
      <a:lvl8pPr marL="3693704" indent="-226690" algn="l" rtl="0" eaLnBrk="1" fontAlgn="base" hangingPunct="1">
        <a:spcBef>
          <a:spcPct val="0"/>
        </a:spcBef>
        <a:spcAft>
          <a:spcPct val="30000"/>
        </a:spcAft>
        <a:buChar char="»"/>
        <a:defRPr sz="1680">
          <a:solidFill>
            <a:schemeClr val="tx1"/>
          </a:solidFill>
          <a:latin typeface="+mn-lt"/>
        </a:defRPr>
      </a:lvl8pPr>
      <a:lvl9pPr marL="4242330" indent="-226690" algn="l" rtl="0" eaLnBrk="1" fontAlgn="base" hangingPunct="1">
        <a:spcBef>
          <a:spcPct val="0"/>
        </a:spcBef>
        <a:spcAft>
          <a:spcPct val="30000"/>
        </a:spcAft>
        <a:buChar char="»"/>
        <a:defRPr sz="168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26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53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879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05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131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758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384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010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on paikkamerkki 4">
            <a:extLst>
              <a:ext uri="{FF2B5EF4-FFF2-40B4-BE49-F238E27FC236}">
                <a16:creationId xmlns:a16="http://schemas.microsoft.com/office/drawing/2014/main" id="{DE9C5905-11AF-4A81-B918-315966311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6800" y="365125"/>
            <a:ext cx="10274398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add</a:t>
            </a:r>
            <a:r>
              <a:rPr lang="fi-FI" dirty="0"/>
              <a:t> </a:t>
            </a:r>
            <a:r>
              <a:rPr lang="fi-FI" dirty="0" err="1"/>
              <a:t>title</a:t>
            </a:r>
            <a:endParaRPr lang="fi-FI" dirty="0"/>
          </a:p>
        </p:txBody>
      </p:sp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A911E493-C6E1-4F25-82FE-6406473295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86800" y="1825625"/>
            <a:ext cx="10274398" cy="41073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add</a:t>
            </a:r>
            <a:r>
              <a:rPr lang="fi-FI" dirty="0"/>
              <a:t> </a:t>
            </a:r>
            <a:r>
              <a:rPr lang="fi-FI" dirty="0" err="1"/>
              <a:t>text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4198E355-A7E0-4858-BF2F-D2C9A14EBCDA}"/>
              </a:ext>
            </a:extLst>
          </p:cNvPr>
          <p:cNvSpPr txBox="1"/>
          <p:nvPr/>
        </p:nvSpPr>
        <p:spPr>
          <a:xfrm>
            <a:off x="431371" y="6217200"/>
            <a:ext cx="4704523" cy="288000"/>
          </a:xfrm>
          <a:prstGeom prst="rect">
            <a:avLst/>
          </a:prstGeom>
          <a:noFill/>
        </p:spPr>
        <p:txBody>
          <a:bodyPr wrap="square" lIns="90000" tIns="46800" rIns="90000" bIns="46800" rtlCol="0" anchor="ctr" anchorCtr="0">
            <a:spAutoFit/>
          </a:bodyPr>
          <a:lstStyle/>
          <a:p>
            <a:r>
              <a:rPr lang="fi-FI" sz="1400" b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UEF</a:t>
            </a:r>
            <a:r>
              <a:rPr lang="fi-FI" sz="1400" spc="-15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</a:t>
            </a:r>
            <a:r>
              <a:rPr lang="fi-FI" sz="14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 </a:t>
            </a:r>
            <a:r>
              <a:rPr lang="fi-FI" sz="1400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University</a:t>
            </a:r>
            <a:r>
              <a:rPr lang="fi-FI" sz="14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of Eastern Finland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33F5C535-0370-4080-BB9D-023BC87A87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82000" y="6217200"/>
            <a:ext cx="6253200" cy="288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algn="r"/>
            <a:r>
              <a:rPr lang="fi-FI" dirty="0"/>
              <a:t>Author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presentation</a:t>
            </a:r>
            <a:r>
              <a:rPr lang="fi-FI" dirty="0"/>
              <a:t>, Name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event</a:t>
            </a:r>
            <a:endParaRPr lang="fi-FI" dirty="0"/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83A45D08-D7BD-4296-8D1D-D35BD3F370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101600" y="6217200"/>
            <a:ext cx="1040400" cy="288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4537718C-E7C6-4A7E-9A57-A0461A6E8F98}" type="datetimeFigureOut">
              <a:rPr lang="fi-FI" smtClean="0"/>
              <a:pPr/>
              <a:t>27.12.2023</a:t>
            </a:fld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4871E3D4-4CC6-49C2-9ED5-54B7010E08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2000" y="6217200"/>
            <a:ext cx="619200" cy="288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EDA13E43-8BC8-48FB-A94B-C304C3541EED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3" name="Suorakulmio 2">
            <a:extLst>
              <a:ext uri="{FF2B5EF4-FFF2-40B4-BE49-F238E27FC236}">
                <a16:creationId xmlns:a16="http://schemas.microsoft.com/office/drawing/2014/main" id="{363C0CE2-764E-EA45-B55A-F7E46D2E46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" y="6614906"/>
            <a:ext cx="12192000" cy="243094"/>
          </a:xfrm>
          <a:prstGeom prst="rect">
            <a:avLst/>
          </a:prstGeom>
          <a:solidFill>
            <a:srgbClr val="009F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8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7" r:id="rId2"/>
  </p:sldLayoutIdLst>
  <p:hf hdr="0"/>
  <p:txStyles>
    <p:titleStyle>
      <a:lvl1pPr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4000" b="1">
          <a:solidFill>
            <a:srgbClr val="353535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2pPr>
      <a:lvl3pPr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3pPr>
      <a:lvl4pPr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4pPr>
      <a:lvl5pPr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5pPr>
      <a:lvl6pPr marL="548626"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6pPr>
      <a:lvl7pPr marL="1097253"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7pPr>
      <a:lvl8pPr marL="1645879"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8pPr>
      <a:lvl9pPr marL="2194505" algn="l" rtl="0" eaLnBrk="1" fontAlgn="base" hangingPunct="1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9pPr>
    </p:titleStyle>
    <p:bodyStyle>
      <a:lvl1pPr marL="219071" indent="-219071" algn="l" rtl="0" eaLnBrk="1" fontAlgn="base" hangingPunct="1">
        <a:spcBef>
          <a:spcPct val="0"/>
        </a:spcBef>
        <a:spcAft>
          <a:spcPct val="30000"/>
        </a:spcAft>
        <a:buClr>
          <a:schemeClr val="accent2"/>
        </a:buClr>
        <a:buChar char="•"/>
        <a:defRPr sz="2800">
          <a:solidFill>
            <a:srgbClr val="353535"/>
          </a:solidFill>
          <a:latin typeface="+mn-lt"/>
          <a:ea typeface="+mn-ea"/>
          <a:cs typeface="+mn-cs"/>
        </a:defRPr>
      </a:lvl1pPr>
      <a:lvl2pPr marL="752457" indent="-318128" algn="l" rtl="0" eaLnBrk="1" fontAlgn="base" hangingPunct="1">
        <a:spcBef>
          <a:spcPct val="0"/>
        </a:spcBef>
        <a:spcAft>
          <a:spcPct val="30000"/>
        </a:spcAft>
        <a:buClr>
          <a:schemeClr val="accent2"/>
        </a:buClr>
        <a:buChar char="–"/>
        <a:defRPr sz="2400">
          <a:solidFill>
            <a:srgbClr val="353535"/>
          </a:solidFill>
          <a:latin typeface="+mn-lt"/>
        </a:defRPr>
      </a:lvl2pPr>
      <a:lvl3pPr marL="1181070" indent="-213355" algn="l" rtl="0" eaLnBrk="1" fontAlgn="base" hangingPunct="1">
        <a:spcBef>
          <a:spcPct val="0"/>
        </a:spcBef>
        <a:spcAft>
          <a:spcPct val="30000"/>
        </a:spcAft>
        <a:buClr>
          <a:schemeClr val="accent2"/>
        </a:buClr>
        <a:buChar char="•"/>
        <a:defRPr sz="2000">
          <a:solidFill>
            <a:srgbClr val="353535"/>
          </a:solidFill>
          <a:latin typeface="+mn-lt"/>
        </a:defRPr>
      </a:lvl3pPr>
      <a:lvl4pPr marL="1605876" indent="-209545" algn="l" rtl="0" eaLnBrk="1" fontAlgn="base" hangingPunct="1">
        <a:spcBef>
          <a:spcPct val="0"/>
        </a:spcBef>
        <a:spcAft>
          <a:spcPct val="30000"/>
        </a:spcAft>
        <a:buClr>
          <a:schemeClr val="accent2"/>
        </a:buClr>
        <a:buChar char="–"/>
        <a:defRPr sz="1800">
          <a:solidFill>
            <a:srgbClr val="353535"/>
          </a:solidFill>
          <a:latin typeface="+mn-lt"/>
        </a:defRPr>
      </a:lvl4pPr>
      <a:lvl5pPr marL="2047825" indent="-226690" algn="l" rtl="0" eaLnBrk="1" fontAlgn="base" hangingPunct="1">
        <a:spcBef>
          <a:spcPct val="0"/>
        </a:spcBef>
        <a:spcAft>
          <a:spcPct val="30000"/>
        </a:spcAft>
        <a:buClr>
          <a:schemeClr val="accent2"/>
        </a:buClr>
        <a:buChar char="»"/>
        <a:defRPr sz="1600">
          <a:solidFill>
            <a:srgbClr val="353535"/>
          </a:solidFill>
          <a:latin typeface="+mn-lt"/>
        </a:defRPr>
      </a:lvl5pPr>
      <a:lvl6pPr marL="2596451" indent="-226690" algn="l" rtl="0" eaLnBrk="1" fontAlgn="base" hangingPunct="1">
        <a:spcBef>
          <a:spcPct val="0"/>
        </a:spcBef>
        <a:spcAft>
          <a:spcPct val="30000"/>
        </a:spcAft>
        <a:buChar char="»"/>
        <a:defRPr sz="1680">
          <a:solidFill>
            <a:schemeClr val="tx1"/>
          </a:solidFill>
          <a:latin typeface="+mn-lt"/>
        </a:defRPr>
      </a:lvl6pPr>
      <a:lvl7pPr marL="3145077" indent="-226690" algn="l" rtl="0" eaLnBrk="1" fontAlgn="base" hangingPunct="1">
        <a:spcBef>
          <a:spcPct val="0"/>
        </a:spcBef>
        <a:spcAft>
          <a:spcPct val="30000"/>
        </a:spcAft>
        <a:buChar char="»"/>
        <a:defRPr sz="1680">
          <a:solidFill>
            <a:schemeClr val="tx1"/>
          </a:solidFill>
          <a:latin typeface="+mn-lt"/>
        </a:defRPr>
      </a:lvl7pPr>
      <a:lvl8pPr marL="3693704" indent="-226690" algn="l" rtl="0" eaLnBrk="1" fontAlgn="base" hangingPunct="1">
        <a:spcBef>
          <a:spcPct val="0"/>
        </a:spcBef>
        <a:spcAft>
          <a:spcPct val="30000"/>
        </a:spcAft>
        <a:buChar char="»"/>
        <a:defRPr sz="1680">
          <a:solidFill>
            <a:schemeClr val="tx1"/>
          </a:solidFill>
          <a:latin typeface="+mn-lt"/>
        </a:defRPr>
      </a:lvl8pPr>
      <a:lvl9pPr marL="4242330" indent="-226690" algn="l" rtl="0" eaLnBrk="1" fontAlgn="base" hangingPunct="1">
        <a:spcBef>
          <a:spcPct val="0"/>
        </a:spcBef>
        <a:spcAft>
          <a:spcPct val="30000"/>
        </a:spcAft>
        <a:buChar char="»"/>
        <a:defRPr sz="168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26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53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879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05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131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758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384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010" algn="l" defTabSz="1097253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22EAD3F-CE3D-4D80-8104-1869838D09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Test</a:t>
            </a:r>
            <a:r>
              <a:rPr lang="fi-FI" dirty="0"/>
              <a:t> PowerPoint file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518EC9F-BD6E-422C-BFAF-BF59E3BF0C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4893232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s">
  <a:themeElements>
    <a:clrScheme name="UEF">
      <a:dk1>
        <a:srgbClr val="000000"/>
      </a:dk1>
      <a:lt1>
        <a:srgbClr val="FFFFFF"/>
      </a:lt1>
      <a:dk2>
        <a:srgbClr val="000000"/>
      </a:dk2>
      <a:lt2>
        <a:srgbClr val="D4D4D4"/>
      </a:lt2>
      <a:accent1>
        <a:srgbClr val="077E9E"/>
      </a:accent1>
      <a:accent2>
        <a:srgbClr val="006788"/>
      </a:accent2>
      <a:accent3>
        <a:srgbClr val="FFFFFF"/>
      </a:accent3>
      <a:accent4>
        <a:srgbClr val="000000"/>
      </a:accent4>
      <a:accent5>
        <a:srgbClr val="28B8CE"/>
      </a:accent5>
      <a:accent6>
        <a:srgbClr val="005D7B"/>
      </a:accent6>
      <a:hlink>
        <a:srgbClr val="009FB8"/>
      </a:hlink>
      <a:folHlink>
        <a:srgbClr val="28B8CE"/>
      </a:folHlink>
    </a:clrScheme>
    <a:fontScheme name="Otsikko UEF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ef_basic_laajamalli-3 1">
        <a:dk1>
          <a:srgbClr val="000000"/>
        </a:dk1>
        <a:lt1>
          <a:srgbClr val="FFFFFF"/>
        </a:lt1>
        <a:dk2>
          <a:srgbClr val="000000"/>
        </a:dk2>
        <a:lt2>
          <a:srgbClr val="D4D4D4"/>
        </a:lt2>
        <a:accent1>
          <a:srgbClr val="D4D800"/>
        </a:accent1>
        <a:accent2>
          <a:srgbClr val="006788"/>
        </a:accent2>
        <a:accent3>
          <a:srgbClr val="FFFFFF"/>
        </a:accent3>
        <a:accent4>
          <a:srgbClr val="000000"/>
        </a:accent4>
        <a:accent5>
          <a:srgbClr val="E6E9AA"/>
        </a:accent5>
        <a:accent6>
          <a:srgbClr val="005D7B"/>
        </a:accent6>
        <a:hlink>
          <a:srgbClr val="009FB8"/>
        </a:hlink>
        <a:folHlink>
          <a:srgbClr val="F9B7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EF_PP_template" id="{198A894E-C453-4474-8B58-2621B346F5AD}" vid="{76D01F8E-4C29-489B-9A61-3CA8FA53BDE6}"/>
    </a:ext>
  </a:extLst>
</a:theme>
</file>

<file path=ppt/theme/theme2.xml><?xml version="1.0" encoding="utf-8"?>
<a:theme xmlns:a="http://schemas.openxmlformats.org/drawingml/2006/main" name="Basic">
  <a:themeElements>
    <a:clrScheme name="UEF">
      <a:dk1>
        <a:srgbClr val="000000"/>
      </a:dk1>
      <a:lt1>
        <a:srgbClr val="FFFFFF"/>
      </a:lt1>
      <a:dk2>
        <a:srgbClr val="000000"/>
      </a:dk2>
      <a:lt2>
        <a:srgbClr val="D4D4D4"/>
      </a:lt2>
      <a:accent1>
        <a:srgbClr val="077E9E"/>
      </a:accent1>
      <a:accent2>
        <a:srgbClr val="006788"/>
      </a:accent2>
      <a:accent3>
        <a:srgbClr val="FFFFFF"/>
      </a:accent3>
      <a:accent4>
        <a:srgbClr val="000000"/>
      </a:accent4>
      <a:accent5>
        <a:srgbClr val="28B8CE"/>
      </a:accent5>
      <a:accent6>
        <a:srgbClr val="005D7B"/>
      </a:accent6>
      <a:hlink>
        <a:srgbClr val="009FB8"/>
      </a:hlink>
      <a:folHlink>
        <a:srgbClr val="28B8CE"/>
      </a:folHlink>
    </a:clrScheme>
    <a:fontScheme name="UEF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ef_basic_laajamalli-3 1">
        <a:dk1>
          <a:srgbClr val="000000"/>
        </a:dk1>
        <a:lt1>
          <a:srgbClr val="FFFFFF"/>
        </a:lt1>
        <a:dk2>
          <a:srgbClr val="000000"/>
        </a:dk2>
        <a:lt2>
          <a:srgbClr val="D4D4D4"/>
        </a:lt2>
        <a:accent1>
          <a:srgbClr val="D4D800"/>
        </a:accent1>
        <a:accent2>
          <a:srgbClr val="006788"/>
        </a:accent2>
        <a:accent3>
          <a:srgbClr val="FFFFFF"/>
        </a:accent3>
        <a:accent4>
          <a:srgbClr val="000000"/>
        </a:accent4>
        <a:accent5>
          <a:srgbClr val="E6E9AA"/>
        </a:accent5>
        <a:accent6>
          <a:srgbClr val="005D7B"/>
        </a:accent6>
        <a:hlink>
          <a:srgbClr val="009FB8"/>
        </a:hlink>
        <a:folHlink>
          <a:srgbClr val="F9B7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EF_PP_template" id="{198A894E-C453-4474-8B58-2621B346F5AD}" vid="{88C9DB8C-52F9-4C0F-B271-932AA688C93F}"/>
    </a:ext>
  </a:extLst>
</a:theme>
</file>

<file path=ppt/theme/theme3.xml><?xml version="1.0" encoding="utf-8"?>
<a:theme xmlns:a="http://schemas.openxmlformats.org/drawingml/2006/main" name="Section Headers">
  <a:themeElements>
    <a:clrScheme name="UEF">
      <a:dk1>
        <a:srgbClr val="000000"/>
      </a:dk1>
      <a:lt1>
        <a:srgbClr val="FFFFFF"/>
      </a:lt1>
      <a:dk2>
        <a:srgbClr val="000000"/>
      </a:dk2>
      <a:lt2>
        <a:srgbClr val="D4D4D4"/>
      </a:lt2>
      <a:accent1>
        <a:srgbClr val="077E9E"/>
      </a:accent1>
      <a:accent2>
        <a:srgbClr val="006788"/>
      </a:accent2>
      <a:accent3>
        <a:srgbClr val="FFFFFF"/>
      </a:accent3>
      <a:accent4>
        <a:srgbClr val="000000"/>
      </a:accent4>
      <a:accent5>
        <a:srgbClr val="28B8CE"/>
      </a:accent5>
      <a:accent6>
        <a:srgbClr val="005D7B"/>
      </a:accent6>
      <a:hlink>
        <a:srgbClr val="009FB8"/>
      </a:hlink>
      <a:folHlink>
        <a:srgbClr val="28B8CE"/>
      </a:folHlink>
    </a:clrScheme>
    <a:fontScheme name="Otsikko UEF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ef_basic_laajamalli-3 1">
        <a:dk1>
          <a:srgbClr val="000000"/>
        </a:dk1>
        <a:lt1>
          <a:srgbClr val="FFFFFF"/>
        </a:lt1>
        <a:dk2>
          <a:srgbClr val="000000"/>
        </a:dk2>
        <a:lt2>
          <a:srgbClr val="D4D4D4"/>
        </a:lt2>
        <a:accent1>
          <a:srgbClr val="D4D800"/>
        </a:accent1>
        <a:accent2>
          <a:srgbClr val="006788"/>
        </a:accent2>
        <a:accent3>
          <a:srgbClr val="FFFFFF"/>
        </a:accent3>
        <a:accent4>
          <a:srgbClr val="000000"/>
        </a:accent4>
        <a:accent5>
          <a:srgbClr val="E6E9AA"/>
        </a:accent5>
        <a:accent6>
          <a:srgbClr val="005D7B"/>
        </a:accent6>
        <a:hlink>
          <a:srgbClr val="009FB8"/>
        </a:hlink>
        <a:folHlink>
          <a:srgbClr val="F9B7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EF_PP_template" id="{198A894E-C453-4474-8B58-2621B346F5AD}" vid="{8A67BBD2-CA44-405F-8328-299C4D3984BC}"/>
    </a:ext>
  </a:extLst>
</a:theme>
</file>

<file path=ppt/theme/theme4.xml><?xml version="1.0" encoding="utf-8"?>
<a:theme xmlns:a="http://schemas.openxmlformats.org/drawingml/2006/main" name="Thank You Slides">
  <a:themeElements>
    <a:clrScheme name="UEF">
      <a:dk1>
        <a:srgbClr val="000000"/>
      </a:dk1>
      <a:lt1>
        <a:srgbClr val="FFFFFF"/>
      </a:lt1>
      <a:dk2>
        <a:srgbClr val="000000"/>
      </a:dk2>
      <a:lt2>
        <a:srgbClr val="D4D4D4"/>
      </a:lt2>
      <a:accent1>
        <a:srgbClr val="077E9E"/>
      </a:accent1>
      <a:accent2>
        <a:srgbClr val="006788"/>
      </a:accent2>
      <a:accent3>
        <a:srgbClr val="FFFFFF"/>
      </a:accent3>
      <a:accent4>
        <a:srgbClr val="000000"/>
      </a:accent4>
      <a:accent5>
        <a:srgbClr val="28B8CE"/>
      </a:accent5>
      <a:accent6>
        <a:srgbClr val="005D7B"/>
      </a:accent6>
      <a:hlink>
        <a:srgbClr val="009FB8"/>
      </a:hlink>
      <a:folHlink>
        <a:srgbClr val="28B8CE"/>
      </a:folHlink>
    </a:clrScheme>
    <a:fontScheme name="Otsikko UEF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4800" dirty="0">
            <a:latin typeface="Open Sans ExtraBold" panose="020B0906030804020204" pitchFamily="34" charset="0"/>
            <a:ea typeface="Open Sans ExtraBold" panose="020B0906030804020204" pitchFamily="34" charset="0"/>
            <a:cs typeface="Open Sans ExtraBold" panose="020B0906030804020204" pitchFamily="34" charset="0"/>
          </a:defRPr>
        </a:defPPr>
      </a:lstStyle>
    </a:txDef>
  </a:objectDefaults>
  <a:extraClrSchemeLst>
    <a:extraClrScheme>
      <a:clrScheme name="uef_basic_laajamalli-3 1">
        <a:dk1>
          <a:srgbClr val="000000"/>
        </a:dk1>
        <a:lt1>
          <a:srgbClr val="FFFFFF"/>
        </a:lt1>
        <a:dk2>
          <a:srgbClr val="000000"/>
        </a:dk2>
        <a:lt2>
          <a:srgbClr val="D4D4D4"/>
        </a:lt2>
        <a:accent1>
          <a:srgbClr val="D4D800"/>
        </a:accent1>
        <a:accent2>
          <a:srgbClr val="006788"/>
        </a:accent2>
        <a:accent3>
          <a:srgbClr val="FFFFFF"/>
        </a:accent3>
        <a:accent4>
          <a:srgbClr val="000000"/>
        </a:accent4>
        <a:accent5>
          <a:srgbClr val="E6E9AA"/>
        </a:accent5>
        <a:accent6>
          <a:srgbClr val="005D7B"/>
        </a:accent6>
        <a:hlink>
          <a:srgbClr val="009FB8"/>
        </a:hlink>
        <a:folHlink>
          <a:srgbClr val="F9B7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EF_PP_template" id="{198A894E-C453-4474-8B58-2621B346F5AD}" vid="{D058893F-AC8B-42C2-8EAF-939ABD3BFC7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UEF_PP_template</Template>
  <TotalTime>1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Open Sans</vt:lpstr>
      <vt:lpstr>Open Sans ExtraBold</vt:lpstr>
      <vt:lpstr>Open Sans SemiBold</vt:lpstr>
      <vt:lpstr>Palatino Linotype</vt:lpstr>
      <vt:lpstr>Wingdings</vt:lpstr>
      <vt:lpstr>Title Slides</vt:lpstr>
      <vt:lpstr>Basic</vt:lpstr>
      <vt:lpstr>Section Headers</vt:lpstr>
      <vt:lpstr>Thank You Slides</vt:lpstr>
      <vt:lpstr>Test PowerPoint file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PowerPoint file</dc:title>
  <dc:creator>Jenni Huurinainen</dc:creator>
  <cp:keywords>UEF Powerpoint template</cp:keywords>
  <cp:lastModifiedBy>Jenni Huurinainen</cp:lastModifiedBy>
  <cp:revision>1</cp:revision>
  <dcterms:created xsi:type="dcterms:W3CDTF">2023-12-27T06:31:23Z</dcterms:created>
  <dcterms:modified xsi:type="dcterms:W3CDTF">2023-12-27T06:32:49Z</dcterms:modified>
</cp:coreProperties>
</file>